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8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1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2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3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notesSlides/notesSlide14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15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6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notesSlides/notesSlide17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18.xml" ContentType="application/vnd.openxmlformats-officedocument.presentationml.notesSlide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4630400" cy="8229600"/>
  <p:notesSz cx="8229600" cy="14630400"/>
  <p:embeddedFontLst>
    <p:embeddedFont>
      <p:font typeface="Source Sans Pro" panose="020B0503030403020204" pitchFamily="34" charset="0"/>
      <p:regular r:id="rId21"/>
      <p:bold r:id="rId22"/>
      <p:italic r:id="rId23"/>
      <p:boldItalic r:id="rId24"/>
    </p:embeddedFont>
    <p:embeddedFont>
      <p:font typeface="Source Sans Pro Bold" panose="020B0703030403020204" pitchFamily="34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3:23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24575,'7'3'0,"0"-1"0,1 0 0,-1-1 0,1 1 0,0-1 0,13-1 0,11 2 0,1083 67-2102,148 5 2320,-985-52-174,-255-18-39,-23-4 2,0 0 1,0 0 0,-1 0-1,1 0 1,0 0 0,0 0 0,0 0-1,0 0 1,0 0 0,0 0-1,0 0 1,0 0 0,0 0 0,0 0-1,0 0 1,0 0 0,0 1-1,0-1 1,0 0 0,0 0-1,0 0 1,0 0 0,0 0 0,0 0-1,0 0 1,0 0 0,0 0-1,0 0 1,0 0 0,0 0 0,0 0-1,0 1 1,0-1 0,0 0-1,0 0 1,0 0 0,0 0 0,0 0-1,1 0 1,-1 0 0,0 0-1,0 0 1,0 0 0,0 0 0,0 0-1,-37 3 949,-475-3-427,227-1-533,267 2 4,-1 1 0,1 1 0,-1 1 0,1 1 0,0 0 0,1 1 0,-29 14 0,-20 7 0,-23 2 0,0-4 0,-2-5 0,-1-3 0,0-4 0,-171 1 0,234-15 0,21-3 0,10 1 0,17-4 0,58-4 0,0 4 0,122 3 0,-115 4 0,222 1 0,-422-7 0,0-4 0,-142-32 0,62 9 0,129 23 0,-438-48 0,502 58 0,-18-1 0,35-3 0,109-8-7,151 5 0,-156 7-91,-91-1 16,403 0-416,-3 23 519,-401-18-15,-25-2-14,-5-1 2,-36 1 126,4-2-1038,2 0-5796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6:51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0 538 24560,'1762'-538'0,"-3524"814"0,1762-14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6:5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24575,'16'0'0,"42"0"0,38 5 0,39 7 0,18 7 0,8 0 0,-1 2 0,-17-3 0,-13 2 0,-22-3 0,-25-5 0,-21-4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6:56.8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1568 105 24575,'-847'0'0,"718"-6"0,-191-35 0,243 30 0,36 5-455,1-2 0,-74-24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6:57.9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0 239 24575,'278'12'0,"-91"-1"0,399-3 0,-564-10 0,-1 0 0,0-2 0,0 0 0,0-1 0,0-2 0,21-9 0,64-17 0,-2 13 0,1 4 0,129-2 0,219 17 0,-257 4 0,-187-3 0,1-1 0,0 0 0,0 0 0,0-1 0,-1 0 0,16-5 0,-21 5 0,0 1 0,0-1 0,0 0 0,-1 0 0,1-1 0,-1 1 0,1-1 0,-1 0 0,0 0 0,0 0 0,0 0 0,0 0 0,0-1 0,-1 1 0,0-1 0,1 0 0,1-4 0,-4 6 13,1 0 1,-1 0-1,1 0 0,-1 1 0,0-1 0,0 0 0,0 0 0,0 0 0,0 0 1,0 0-1,0 0 0,-1 1 0,1-1 0,-1 0 0,1 0 0,-1 0 0,0 1 1,0-1-1,0 0 0,0 1 0,0-1 0,0 1 0,0-1 0,0 1 0,-2-2 1,-1-1-228,0 1 1,0-1 0,0 1-1,-1 0 1,1 0 0,-1 1-1,-8-4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6:59.0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1268 243 24575,'-21'0'0,"-23"-5"0,-41-8 0,-21-6 0,-20 0 0,-3-2 0,3-3 0,3-2 0,12 3 0,19 5 0,20 6 0,7 0 0,8 1 0,10 4 0,12-9 0,7-1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7:27.8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1915 610 24575,'34'-10'0,"42"-7"0,-16 6 0,23-8 0,464-94 0,-429 91 0,40-6 0,-317 19 0,72 2 0,-123-1 0,-222-22 0,238-16 0,142 31 0,0 2 0,-91-11 0,38 11 0,-167-42 0,64 10 0,172 39 0,20 4 0,0 0 0,0-1 0,1-1 0,-1-1 0,1 0 0,0 0 0,-18-11 0,32 15 0,-1 1 0,1-1 0,-1 0 0,1 0 0,0-1 0,0 1 0,0 0 0,0 0 0,0-1 0,0 1 0,0 0 0,0-1 0,0 1 0,0-3 0,1 4 0,-1-1 0,1 0 0,0 1 0,0-1 0,0 0 0,0 1 0,1-1 0,-1 1 0,0-1 0,0 0 0,0 1 0,0-1 0,1 0 0,-1 1 0,0-1 0,0 1 0,1-1 0,-1 0 0,1 1 0,-1-1 0,0 1 0,1-1 0,-1 1 0,2-1 0,1-1 0,1 0 0,-1 0 0,1 0 0,0 0 0,0 1 0,0-1 0,0 1 0,0 0 0,7-1 0,18 0 0,0 0 0,0 2 0,43 5 0,-22-1 0,453 52 0,158 6 0,-632-62 0,-20-1 0,1 1 0,0 0 0,-1 0 0,1 1 0,-1 1 0,1-1 0,-1 1 0,1 1 0,-1 0 0,11 5 0,-19-8 0,0 1 0,0-1 0,0 1 0,0-1 0,0 1 0,-1 0 0,1-1 0,0 1 0,0 0 0,-1 0 0,1-1 0,-1 1 0,1 0 0,-1 0 0,1 0 0,-1 0 0,1 0 0,-1 0 0,0 0 0,1 0 0,-1 0 0,0 0 0,0 0 0,0 0 0,0 0 0,0 0 0,0 0 0,0 0 0,0 0 0,0 0 0,0 0 0,-1 0 0,1 0 0,0 0 0,-1 0 0,1 0 0,-1 0 0,1 0 0,-1 0 0,1 0 0,-1-1 0,0 1 0,1 0 0,-1 0 0,0-1 0,0 1 0,1 0 0,-3 0 0,-3 4 0,0 0 0,-1 0 0,1 0 0,-16 6 0,-58 32 0,46-24 0,-64 27 0,78-41 0,0 0 0,0-2 0,0 0 0,0-1 0,-24-1 0,-30 4 0,-67 9 0,-260 37 0,241-35 0,85-10 0,66-5 0,1 2 0,0-1 0,0 1 0,0 0 0,0 1 0,1 0 0,-1 0 0,1 0 0,-8 7 0,-30 17 0,27-22 0,1 0 0,-1-1 0,0-1 0,-1-1 0,1-1 0,-23 1 0,-35 4 0,-92 7 0,75-9 0,1 8 0,58-6 0,-38 1 0,-181-6 0,143-3 0,90-2 0,30-3 0,33-5 0,490-57 0,-113 61 0,-85 3 0,101-22 0,150-5 0,-562 31 0,-2 1 0,-1-1 0,0-1 0,1-1 0,-1-1 0,0 0 0,0-2 0,0-1 0,20-8 0,26-12 0,-40 17 0,33-17 0,18-17 0,-35 18 0,2 1 0,0 3 0,72-23 0,134-38 0,-77 12 0,-137 54-682,67-18-1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7:32.8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4241 1615 24575,'-1516'0'-883,"1474"0"917,22 1-32,0 0 1,0-2-1,0-1 0,-21-4 1,42 6-3,-1 0 0,0 0 0,0 0 0,1 0 0,-1 0 0,0-1 0,0 1 0,0 0 0,1 0 0,-1 0 0,0-1 0,0 1 0,0 0 0,1 0 0,-1 0 0,0-1 0,0 1 0,0 0 0,0 0 0,0-1 0,0 1 0,0 0 0,0-1 0,1 1 0,-1 0 0,0 0 0,0-1 0,0 1 0,0 0 0,0 0 0,0-1 0,-1 1 0,1 0 0,0-1 0,0 1 0,0 0 0,0 0 0,0-1 0,0 1 0,0 0 0,-1 0 0,1-1 0,0 1 0,0 0 0,0 0 0,0 0 0,-1-1 0,1 1 0,0 0 0,0 0 0,0 0 0,-1 0 0,1-1 0,0 1 0,0 0 0,-1 0 0,1 0 0,0 0 0,-1 0 0,1 0 0,0 0 0,0 0 0,-1 0 0,1 0 0,-1 0 0,15-7 7,0 1 0,1 0 0,-1 1 0,1 1 1,19-4-1,-2 1 89,26-8-8,465-131 522,-378 102-610,-106 28 0,-38 16 0,-1 0 0,0 0 0,0 0 0,1-1 0,-1 1 0,0 0 0,1 0 0,-1 0 0,0 0 0,1-1 0,-1 1 0,0 0 0,0 0 0,0-1 0,1 1 0,-1 0 0,0 0 0,0-1 0,0 1 0,1 0 0,-1 0 0,0-1 0,0 1 0,0 0 0,0-1 0,0 1 0,0 0 0,0-1 0,0 1 0,0 0 0,0-1 0,0 1 0,0 0 0,0-1 0,0 1 0,0 0 0,0-1 0,0 1 0,0 0 0,0-1 0,0 1 0,-1 0 0,1-1 0,0 1 0,0 0 0,0 0 0,-1-1 0,1 1 0,0 0 0,0 0 0,0-1 0,-1 1 0,1 0 0,0 0 0,-1 0 0,1-1 0,0 1 0,-1 0 0,1 0 0,0 0 0,0 0 0,-1 0 0,1 0 0,0 0 0,-1 0 0,1 0 0,0 0 0,-1 0 0,-29-7 0,-50 0 0,-92 3 0,-86 15 0,197-7 0,-394 60 0,416-57 0,15-3 0,0 0 0,0-1 0,0-2 0,0-1 0,-1 0 0,1-2 0,-27-5 0,-15-4 0,-109-3 0,-68 14 0,121 2 0,-208-1 0,342 0 0,-1 0 0,1 1 0,12 4 0,16 2 0,73 11 0,369 67 0,-9 34 0,-460-116 0,-2-2 0,-1 1 0,0 1 0,0 0 0,0 0 0,-1 1 0,0 0 0,10 7 0,-19-11 0,1-1 0,-1 0 0,0 1 0,1-1 0,-1 1 0,1-1 0,-1 1 0,1-1 0,-1 1 0,0-1 0,0 1 0,1 0 0,-1-1 0,0 1 0,0-1 0,1 1 0,-1 0 0,0-1 0,0 1 0,0 0 0,0-1 0,0 1 0,0-1 0,0 1 0,0 0 0,0-1 0,-1 1 0,1 0 0,0-1 0,0 1 0,0-1 0,-1 1 0,1 0 0,0-1 0,-1 1 0,1-1 0,0 1 0,-1-1 0,1 1 0,-1-1 0,1 0 0,-1 1 0,1-1 0,-1 1 0,1-1 0,-1 0 0,1 1 0,-1-1 0,0 0 0,1 0 0,-1 0 0,-1 1 0,-32 11 0,34-12 0,-48 9 0,-1-3 0,0-1 0,0-3 0,-53-5 0,31 2 0,-61 1 0,-445-21 0,478 11 0,-1 5 0,-119 9 0,194-1 0,0 2 0,0 1 0,0 1 0,-46 20 0,20-7 0,-202 59 0,198-61 0,0-3 0,-1-2 0,-63 6 0,-61-15 0,1203-5 0,-522 2 0,-488-2 0,-1-1 0,1-1 0,0 1 0,-1-2 0,1 0 0,-1 0 0,12-7 0,47-15 0,145-11 0,-186 32 0,0 0 0,0-2 0,-1-2 0,0 0 0,48-24 0,-60 27 0,1 1 0,0 0 0,0 1 0,0 1 0,0 0 0,34 1 0,9-2 0,297-57 0,-295 48 0,-26 5 0,28-4 0,90-31 0,-115 32 0,0 0 0,1 3 0,72-6 0,-39 4 0,85-24 0,-53 9 0,-49 13 0,171-29 0,-44 8 0,-31 4 0,-146 28 0,-1 0 0,1-1 0,-1 1 0,0-1 0,1-1 0,-1 1 0,0-1 0,0 0 0,-1 0 0,1-1 0,-1 0 0,0 0 0,7-6 0,-9 6 0,0 0 0,0 0 0,0 0 0,0 0 0,-1 0 0,0 0 0,0-1 0,0 1 0,-1-1 0,1 0 0,-1 1 0,0-1 0,-1 0 0,1 0 0,-1 1 0,0-1 0,0 0 0,-1-8 0,-11-62 0,6 39 0,-4-58 0,10 32 0,3-1 0,14-78 0,-15 118 0,2 1 0,1 1 0,1-1 0,0 1 0,2 0 0,0 0 0,14-23 0,3-5 0,-1-1 0,-3-2 0,-2 0 0,18-84 0,-32 118-151,-2-1-1,0 1 0,-1-1 0,0 0 1,-2 1-1,0-1 0,-2 0 1,-4-25-1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7:46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1597 1270 24575,'17'-6'0,"0"0"0,0 0 0,0 2 0,31-5 0,-22 4 0,181-22 0,-116 18 0,95-23 0,-138 23 0,1 3 0,0 2 0,66 2 0,-50 2 0,68-10 0,23-4 0,218 9 0,-221 6 0,-145-1 0,-1 0 0,0-1 0,0 1 0,0-2 0,1 1 0,-1-1 0,8-3 0,-11 4 0,-1-1 0,1 0 0,-1 0 0,1-1 0,-1 1 0,0-1 0,0 0 0,0 0 0,0 0 0,-1 0 0,1 0 0,-1 0 0,4-8 0,2-5 0,-1-1 0,-1 0 0,-1 0 0,-1-1 0,0 1 0,-1-1 0,-1 0 0,0 0 0,-2-21 0,2-2 0,12-56 0,-8 67 0,2-52 0,-7 51 0,-3-184 0,2 210 0,-1-1 0,0 0 0,0 0 0,0 1 0,-1-1 0,0 1 0,0 0 0,0-1 0,-1 1 0,1 0 0,-1 0 0,0 0 0,-1 1 0,1-1 0,-1 1 0,0 0 0,0 0 0,-1 0 0,1 0 0,-1 1 0,1 0 0,-1 0 0,0 0 0,-1 0 0,1 1 0,-9-3 0,-109-51 0,-56 11 0,115 32 0,-64-23 0,91 25 0,0 2 0,-1 2 0,0 1 0,-52-1 0,82 6 0,-174-27 0,126 17 0,-90-7 0,-159 16 0,151 4 0,107 0 0,-65 11 0,-36 3 0,-129-17 0,259 3 0,0 0 0,1 1 0,0 1 0,0 0 0,-31 12 0,-33 10 0,-2-11 0,-2-4 0,-84 1 0,-30 6 0,83-7 0,-8 3 0,-94 5 0,146-19-1365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05.3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1502 1318 24575,'612'8'0,"-9"49"0,-556-50 0,62 20 0,-81-15 0,-27-11 0,0-1 0,-1 0 0,1 1 0,0-1 0,-1 1 0,1-1 0,-1 1 0,1 0 0,-1-1 0,1 1 0,-1-1 0,1 1 0,-1 0 0,0-1 0,1 1 0,-1 0 0,0 0 0,0-1 0,0 1 0,1 1 0,-1-1 0,-1 0 0,1 0 0,0 0 0,-1 0 0,1 0 0,0-1 0,-1 1 0,1 0 0,-1 0 0,1 0 0,-1-1 0,1 1 0,-1 0 0,0-1 0,1 1 0,-1 0 0,-1 0 0,-27 15 0,-15 0 0,1-2 0,-2-2 0,-46 7 0,-144 12 0,230-31 0,-928 64 0,894-65 0,38 1 0,1 0 0,0 0 0,0 0 0,0 0 0,-1 0 0,1 0 0,0 0 0,0 0 0,-1 0 0,1 0 0,0 0 0,0 0 0,-1 0 0,1 0 0,0 0 0,0 0 0,-1 0 0,1 0 0,0 0 0,0-1 0,0 1 0,-1 0 0,1 0 0,0 0 0,0 0 0,0-1 0,0 1 0,-1 0 0,1 0 0,0 0 0,0-1 0,0 1 0,0 0 0,0 0 0,0 0 0,0-1 0,0 1 0,-1 0 0,1 0 0,0-1 0,0 1 0,0 0 0,9-10 0,19-7 0,-26 17 0,17-10 0,-14 8 0,1 0 0,-1 0 0,0-1 0,0 1 0,0-2 0,-1 1 0,1 0 0,-1-1 0,8-7 0,-12 10 0,1 1 0,-1 0 0,0-1 0,0 1 0,0 0 0,0-1 0,0 1 0,0 0 0,0-1 0,0 1 0,0 0 0,0-1 0,0 1 0,0 0 0,-1-1 0,1 1 0,0 0 0,0-1 0,0 1 0,0 0 0,0 0 0,-1-1 0,1 1 0,0 0 0,0 0 0,0-1 0,-1 1 0,1 0 0,0 0 0,0-1 0,-1 1 0,1 0 0,0 0 0,-1 0 0,1 0 0,0 0 0,-1-1 0,1 1 0,0 0 0,0 0 0,-1 0 0,-18-5 0,16 5 0,-172-31 0,-90-22 0,250 48 0,1-1 0,-1 0 0,1-2 0,1 1 0,-1-2 0,2 0 0,-1 0 0,1-1 0,-11-12 0,1 3 0,-30-21 0,-160-76 0,82 49 0,97 52 0,0 0 0,-40-10 0,42 15 0,0-1 0,-51-28 0,80 38 0,0 0 0,0 0 0,0 0 0,1 0 0,-1 0 0,1 0 0,-1-1 0,1 1 0,-1-1 0,1 1 0,0-1 0,0 0 0,0 1 0,-1-3 0,1 3 0,1 0 0,0 1 0,0-1 0,0 0 0,0 0 0,0 1 0,0-1 0,0 0 0,0 0 0,1 1 0,-1-1 0,0 0 0,0 0 0,0 1 0,1-1 0,-1 0 0,0 1 0,1-1 0,-1 0 0,1 1 0,-1-1 0,1 1 0,-1-1 0,1 1 0,0-1 0,5-3 0,-1 0 0,1 1 0,0 0 0,0 1 0,0-1 0,0 1 0,10-2 0,164-44 0,218-53 0,65 7 0,-402 82 0,73-24 0,-114 26 0,-19 10 0,-1 0 0,0 0 0,0-1 0,1 1 0,-1 0 0,0-1 0,0 1 0,1 0 0,-1-1 0,0 1 0,0 0 0,0-1 0,0 1 0,1 0 0,-1-1 0,0 1 0,0-1 0,0 1 0,0 0 0,0-1 0,0 1 0,0 0 0,0-1 0,0 1 0,0-1 0,0 1 0,0 0 0,-1-1 0,0-1 0,-1 0 0,0 0 0,0 0 0,0 0 0,0 0 0,-1 1 0,1-1 0,0 1 0,-1-1 0,1 1 0,-1 0 0,-4-1 0,-36-14 0,0 2 0,-55-10 0,-97-10 0,80 16 0,48 6 0,-704-107 0,672 111 0,33 3 0,134 3 0,2022 6-358,-1638-4 395,-1595 0 284,1137 0-321,-7 0 0,0 0 0,0-1 0,-15-3 0,26 3 0,-1 1 0,1-1 0,-1 0 0,1 0 0,0 0 0,-1 0 0,1 0 0,0-1 0,-4-2 0,5 3 0,1 0 0,-1 1 0,0-1 0,1 0 0,-1 0 0,0 0 0,1 0 0,-1 0 0,1 0 0,0 0 0,-1 0 0,1 0 0,0 0 0,0 0 0,-1 0 0,1-1 0,0 1 0,0 0 0,0 0 0,0 0 0,0 0 0,1-2 0,0 0 0,0 0 0,0 0 0,1 1 0,-1-1 0,1 1 0,-1-1 0,1 1 0,0-1 0,0 1 0,0 0 0,0 0 0,1 0 0,-1 0 0,5-2 0,43-24 0,-33 20 0,15-7 0,1 1 0,1 1 0,0 3 0,44-9 0,147-15 0,-120 21 0,475-108-1365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2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1147 1088 24575,'-1'-16'0,"-1"0"0,0 0 0,-6-18 0,-3-25 0,6-162 0,2 26 0,-24 18 0,5 22 0,10 82 0,11 67 0,0 0 0,0 0 0,0 0 0,-1 1 0,0-1 0,0 0 0,-1 1 0,1-1 0,-1 1 0,0 0 0,-1 0 0,1 0 0,-1 0 0,0 1 0,0 0 0,-9-7 0,6 7 0,0 0 0,0 0 0,0 1 0,-1 0 0,1 0 0,-1 1 0,0 0 0,0 0 0,0 1 0,0 0 0,-15 0 0,-387 2 0,151 2 0,249-4 0,1 2 0,-1-1 0,1 1 0,-1 1 0,1 0 0,0 0 0,0 1 0,0 0 0,0 0 0,0 1 0,1 1 0,0-1 0,0 1 0,0 0 0,0 1 0,1 0 0,0 0 0,0 1 0,0 0 0,1 0 0,0 1 0,1-1 0,-1 1 0,2 0 0,-1 1 0,1-1 0,0 1 0,1 0 0,0 0 0,0 0 0,1 0 0,0 0 0,1 1 0,0-1 0,0 1 0,1-1 0,0 1 0,2 9 0,-1-11-124,1 1 0,-1-1 0,2 0 0,-1 0 0,1 0 0,0-1-1,0 1 1,1-1 0,0 0 0,8 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3:31.7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24575,'24'10'0,"0"0"0,36 8 0,-25-7 0,393 99 0,-141-39 0,-136-30 0,422 90 0,-528-126 0,46-2 0,-50-2 0,-40-1 0,0 0 0,0-1 0,0 1 0,0 0 0,0 0 0,0 1 0,1-1 0,-1 0 0,0 0 0,0 0 0,0 1 0,0-1 0,0 1 0,0-1 0,0 0 0,0 1 0,0 0 0,1 0 0,-2 0 0,0-1 0,0 1 0,0-1 0,-1 1 0,1-1 0,0 1 0,0-1 0,0 1 0,0-1 0,-1 1 0,1-1 0,0 1 0,-1-1 0,1 1 0,0-1 0,-1 0 0,1 1 0,0-1 0,-1 0 0,1 1 0,-1-1 0,1 0 0,0 1 0,-1-1 0,0 0 0,-5 4 0,0-1 0,0 0 0,0 0 0,-13 4 0,-21 1 0,0-2 0,-58 2 0,-85-9 0,108 0 0,34 2 0,21-1 0,-1 0 0,1 0 0,-38-8 0,57 8 0,1 0 0,-1 0 0,1 0 0,-1 0 0,1 0 0,-1 0 0,1 0 0,-1 0 0,1 0 0,-1-1 0,1 1 0,-1 0 0,1 0 0,-1-1 0,1 1 0,-1 0 0,1 0 0,0-1 0,-1 1 0,1 0 0,0-1 0,-1 1 0,1-1 0,0 1 0,-1 0 0,1-1 0,0 1 0,0-1 0,-1 1 0,1-1 0,0 1 0,0-2 0,13-8 0,29-5 0,-42 15 0,25-6 0,-1 2 0,48-3 0,-49 6 0,1-1 0,0-1 0,34-10 0,-15 0 0,1 2 0,1 2 0,-1 1 0,1 3 0,65 0 0,-25 6 0,17 1 0,125-14 0,78-8 0,-71 8 0,644-7 0,-595 20 0,-69-2 0,237 3 0,-232 13 0,44 1 0,-116-17 0,100 3 0,-67 27 0,-87-11 0,50 3 0,281 4 0,1699-28 0,-2112 4 0,0-1 0,0-1 0,0 0 0,0-1 0,0 0 0,0 0 0,-1-1 0,1-1 0,-1 0 0,0 0 0,0-1 0,0 0 0,0-1 0,-1 0 0,0 0 0,0-1 0,-1-1 0,0 1 0,10-12 0,-11 11 0,-1 0 0,0 0 0,0-1 0,0 0 0,-1 0 0,5-14 0,-9 21 0,0 0 0,-1-1 0,1 1 0,-1-1 0,0 1 0,0-1 0,0 1 0,0 0 0,0-1 0,0 1 0,-1-1 0,1 1 0,-1-1 0,0 1 0,1 0 0,-1 0 0,0-1 0,-1 1 0,1 0 0,0 0 0,0 0 0,-1 0 0,0 0 0,1 0 0,-1 1 0,0-1 0,0 0 0,1 1 0,-1-1 0,-1 1 0,1 0 0,-4-2 0,-14-7 0,0 1 0,0 1 0,0 1 0,-37-8 0,-88-7 0,35 7 0,59 7 0,-83-3 0,-242 12-1365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21.3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899 129 24575,'-5'0'0,"-12"0"0,-20 0 0,-24 0 0,-17-5 0,-6-2 0,-5-5 0,-3 0 0,9-4 0,8 2 0,1-3 0,8 2 0,10 3 0,9 4 0,12-2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30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4844 1084 24575,'-33'-2'0,"1"-2"0,-1-1 0,0-2 0,-47-17 0,10 5 0,6 2 0,-556-171 0,557 166 0,-38-17 0,88 33 0,0 0 0,1-1 0,0 0 0,0-1 0,-13-12 0,23 18 0,1 1 0,-1 0 0,1-1 0,-1 1 0,1-1 0,0 0 0,0 1 0,0-1 0,0 0 0,0 0 0,0 0 0,0 0 0,1 0 0,-1 0 0,1 0 0,-1 0 0,1 0 0,-1-4 0,2 2 0,0-1 0,0 1 0,0-1 0,1 1 0,-1-1 0,1 1 0,4-9 0,10-14 0,2-1 0,0 2 0,41-44 0,79-67 0,-97 97 0,217-192 0,-257 231 0,0 0 0,1 0 0,-1 0 0,0 0 0,1-1 0,-1 1 0,0 0 0,0-1 0,0 1 0,0-1 0,0 1 0,-1-1 0,1 0 0,0 1 0,-1-1 0,1 0 0,0-2 0,-2 3 0,1 0 0,0 0 0,-1 1 0,1-1 0,-1 0 0,1 0 0,-1 1 0,1-1 0,-1 1 0,1-1 0,-1 0 0,1 1 0,-1-1 0,0 1 0,1 0 0,-1-1 0,0 1 0,0-1 0,1 1 0,-1 0 0,0 0 0,0-1 0,0 1 0,1 0 0,-3 0 0,-8-1 0,-1 0 0,0 0 0,-21 3 0,25-1 0,4-1 0,-7 1 0,0 0 0,-1 0 0,-17 6 0,27-7 0,0 1 0,0 0 0,0 0 0,0 0 0,0 0 0,1 0 0,-1 0 0,0 0 0,0 1 0,1-1 0,-3 3 0,4-3 0,-1 0 0,0 0 0,1 0 0,-1 0 0,1 0 0,0 0 0,-1 0 0,1 0 0,0 0 0,0 0 0,0 0 0,-1 0 0,1 0 0,0 0 0,1 0 0,-1 0 0,0 0 0,0 1 0,0-1 0,1 0 0,-1 0 0,0 0 0,1 1 0,2 4 0,0-1 0,0 0 0,1-1 0,-1 1 0,1 0 0,0-1 0,1 0 0,-1 0 0,9 6 0,53 32 0,-27-19 0,177 101 0,-136-82 0,139 99 0,-217-140 0,14 12 0,0-1 0,0 0 0,1-1 0,1-1 0,21 9 0,-38-18 0,0-1 0,1 1 0,-1-1 0,0 1 0,0-1 0,1 0 0,-1 1 0,0-1 0,0 0 0,1 0 0,-1 0 0,0 0 0,1 0 0,-1 0 0,0 0 0,0-1 0,1 1 0,-1 0 0,2-1 0,-3 0 0,0 1 0,1-1 0,-1 0 0,0 1 0,0-1 0,1 1 0,-1-1 0,0 0 0,0 1 0,0-1 0,0 0 0,0 1 0,0-1 0,0 0 0,0 1 0,0-1 0,0 1 0,0-1 0,0 0 0,-1 1 0,1-1 0,0 0 0,0 1 0,-1-1 0,1 0 0,-3-5 0,0 1 0,-1-1 0,1 1 0,-1 0 0,0 0 0,-6-6 0,4 7 0,0 0 0,0 0 0,0 1 0,0 0 0,0 0 0,0 0 0,-1 1 0,0 0 0,1 0 0,-1 1 0,0-1 0,0 1 0,0 1 0,0 0 0,1 0 0,-11 1 0,-10 2 0,-1 2 0,-45 13 0,62-15 0,-141 52 0,8-3 0,141-48 0,10 0 0,10 3 0,124 23 0,-137-28 0,10 1 0,-1 1 0,0 1 0,1 1 0,19 11 0,-29-15 0,-1 0 0,0 1 0,1 0 0,-1 0 0,0 0 0,0 0 0,-1 0 0,1 1 0,-1-1 0,1 1 0,-1-1 0,0 1 0,-1 0 0,1 0 0,-1 0 0,1 0 0,-1 0 0,0 0 0,-1 1 0,1 4 0,-1-6 0,1 1 0,-2-1 0,1 0 0,0 1 0,0-1 0,-1 0 0,0 0 0,0 1 0,0-1 0,0 0 0,0 0 0,-1 0 0,1 0 0,-1 0 0,0-1 0,-3 5 0,1-3 0,0 1 0,-1-2 0,1 1 0,-1 0 0,0-1 0,0 0 0,0 0 0,-10 3 0,-4 1 0,-1-2 0,0 0 0,0-1 0,-29 2 0,-23-1 0,-144-8 0,187-1 0,1-1 0,-55-18 0,57 15 0,-1 0 0,0 2 0,-42-4 0,-255 8 0,154 5 0,-304-3 0,469 0 0,-1 0 0,0 1 0,1-1 0,-1 0 0,1-1 0,-1 1 0,0-1 0,1 0 0,-1-1 0,1 1 0,0-1 0,-1 0 0,1-1 0,-7-3 0,12 5 0,-1 1 0,1-1 0,-1 0 0,1 1 0,-1-1 0,1 0 0,-1 0 0,1 1 0,0-1 0,0 0 0,-1 0 0,1 0 0,0 1 0,0-1 0,0 0 0,0 0 0,0 0 0,0 1 0,0-1 0,0 0 0,0 0 0,0 0 0,0 0 0,1 1 0,-1-1 0,0 0 0,1 0 0,-1 1 0,0-1 0,1 0 0,-1 0 0,1 1 0,-1-1 0,1 0 0,-1 1 0,1-1 0,0 1 0,0-1 0,27-21 0,-28 21 0,47-25 0,1 2 0,1 1 0,62-18 0,-56 21 0,0-2 0,66-36 0,-26-1 0,116-63 0,-156 92 0,-37 19 0,1 1 0,1 0 0,-1 1 0,1 2 0,39-11 0,-59 18 0,0 0 0,0 0 0,1 0 0,-1-1 0,0 1 0,0 0 0,0 0 0,1 0 0,-1 0 0,0 0 0,0 0 0,1 0 0,-1 0 0,0-1 0,0 1 0,1 0 0,-1 0 0,0 0 0,1 0 0,-1 0 0,0 0 0,0 0 0,1 1 0,-1-1 0,0 0 0,0 0 0,1 0 0,-1 0 0,0 0 0,0 0 0,1 0 0,-1 0 0,0 1 0,0-1 0,0 0 0,1 0 0,-1 0 0,0 1 0,0-1 0,0 0 0,0 0 0,1 0 0,-1 1 0,-11 8 0,-25 11 0,-13-2 0,-1-1 0,-61 12 0,-109 10 0,89-17 0,-403 72 0,-207 39 0,588-109 0,125-21 0,1-2 0,0 0 0,-43-6 0,66 4 0,0 0 0,0 0 0,0-1 0,1 1 0,-1-1 0,0 0 0,1 0 0,-1 0 0,1 0 0,0 0 0,0-1 0,0 0 0,0 0 0,-4-4 0,-3-6 0,0-1 0,-10-18 0,-2-2 0,14 23 0,0 1 0,-1 1 0,-1-1 0,1 1 0,-2 1 0,-20-14 0,-1 3 0,-38-15 0,5 3 0,55 27 0,1-2 0,-1 1 0,1-1 0,1-1 0,-1 1 0,1-2 0,0 1 0,-10-13 0,13 13 0,1 0 0,0 0 0,1 0 0,-1 0 0,1-1 0,1 1 0,0-1 0,0 0 0,0 0 0,1 0 0,-1-16 0,3-9 0,-1-28 0,0 59 0,0-1 0,0 1 0,-1-1 0,1 1 0,-1-1 0,0 1 0,0 0 0,0 0 0,0-1 0,0 1 0,0 0 0,-1 0 0,1 0 0,-1 0 0,1 0 0,-1 0 0,0 1 0,1-1 0,-5-2 0,-3 0 0,0 0 0,0 1 0,0 0 0,0 1 0,0 0 0,-1 0 0,-11 0 0,-76 0 0,67 2 0,-89 7 0,-224 40 0,302-39 0,1 1 0,0 3 0,0 1 0,1 1 0,1 3 0,-66 37 0,103-53 0,0-1 0,-1 1 0,1-1 0,0 1 0,0 0 0,-1 0 0,1 0 0,0 0 0,0 0 0,0 0 0,0 0 0,0 0 0,0 0 0,1 0 0,-1 0 0,0 1 0,0-1 0,1 0 0,-1 0 0,1 1 0,-1 1 0,1-3 0,1 1 0,-1 0 0,1 0 0,-1 0 0,1-1 0,-1 1 0,1 0 0,0 0 0,-1-1 0,1 1 0,0-1 0,0 1 0,-1-1 0,1 1 0,0-1 0,0 1 0,0-1 0,0 0 0,-1 1 0,1-1 0,0 0 0,2 1 0,11 1 0,-1 0 0,27 1 0,54-4 0,33 2 0,-109 1 0,0 0 0,0 1 0,0 1 0,0 1 0,18 7 0,-1 1 0,0-2 0,1-2 0,1-1 0,42 4 0,155 2 0,-107-9 0,924 18 0,-1019-25 0,0-2 0,0-1 0,46-13 0,11-1 0,-68 15 0,-12 3 0,-1 0 0,0 0 0,-1-1 0,1 0 0,0 0 0,0-1 0,-1 0 0,1 0 0,12-8 0,-20 10 0,1 1 0,-1 0 0,1-1 0,-1 1 0,1 0 0,-1-1 0,1 1 0,-1-1 0,1 1 0,-1-1 0,0 1 0,1-1 0,-1 1 0,0-1 0,1 1 0,-1-1 0,0 0 0,0 1 0,0-1 0,0 1 0,1-1 0,-1 0 0,0 1 0,0-1 0,0 0 0,0 1 0,0-1 0,0 1 0,0-1 0,-1 0 0,1 1 0,0-1 0,-1-1 0,0 1 0,0-1 0,-1 1 0,1 0 0,0-1 0,-1 1 0,0 0 0,1 0 0,-1 0 0,0 0 0,0 0 0,-1-1 0,-56-16 0,55 17 0,-42-8 0,0 2 0,-73-3 0,-97 12 0,85 1 0,31-3 0,10-2 0,-1 4 0,-145 23 0,161-11 0,-1-2 0,0-4 0,-82-2 0,67-6 0,-67-3 0,150 3 0,0-1 0,0 0 0,0-1 0,1 0 0,-1 0 0,0-1 0,1 0 0,-1 0 0,1 0 0,0-1 0,-8-6 0,10 6 0,1 0 0,-1 0 0,1 0 0,0-1 0,1 1 0,-1-1 0,1 0 0,0 0 0,0 0 0,1-1 0,-1 1 0,1-1 0,0 1 0,1-1 0,-1 0 0,0-6 0,-1-10-195,1 0 0,1 0 0,1 0 0,1 0 0,1 0 0,7-30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32.7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97 24575,'11'0'0,"24"-5"0,33-7 0,26-2 0,28 2 0,15-3 0,5 2 0,-1 2 0,-18 4 0,-10 3 0,-13 2 0,-19 1 0,-18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34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2820 24575,'1'-2'0,"-1"0"0,1 0 0,-1-1 0,1 1 0,0 1 0,0-1 0,0 0 0,0 0 0,0 0 0,0 0 0,0 1 0,1-1 0,-1 0 0,1 1 0,-1-1 0,1 1 0,-1 0 0,4-2 0,34-20 0,-36 21 0,28-14 0,1 1 0,0 2 0,1 1 0,0 1 0,1 2 0,0 1 0,0 2 0,44-2 0,-68 7 0,0 0 0,0-1 0,0 0 0,0-1 0,-1 0 0,1 0 0,17-9 0,63-41 0,-67 38 0,71-48-92,-4-4 0,-2-4 0,152-162 0,185-289-277,-92 24 369,-285 411 0,-3-1 0,-5-2 0,-3-2 0,25-101 0,-53 157 82,-2 0 0,-1 0 0,-2-1 0,-2 0 0,-1 0 0,-2 0-1,-1 0 1,-15-72 0,16 106-81,-20-81 339,18 76-553,0-1 0,-1 1-1,0 0 1,-1 0 0,0 0 0,0 1-1,-9-10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45.6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68 931 24575,'2'-12'0,"0"0"0,1 0 0,0 0 0,1 1 0,0-1 0,1 1 0,0 0 0,1 0 0,8-12 0,0-3 0,21-41 0,4 0 0,2 3 0,73-89 0,-100 139 0,1 1 0,1 0 0,0 1 0,1 1 0,0 0 0,1 1 0,0 1 0,0 1 0,1 1 0,0 0 0,1 1 0,38-6 0,13 3 0,1 2 0,88 4 0,-136 3 0,94 4 0,-116-4 0,-1 0 0,1 0 0,-1 0 0,0 0 0,1 0 0,-1 1 0,1-1 0,-1 0 0,0 1 0,1-1 0,-1 1 0,0 0 0,0-1 0,0 1 0,1 0 0,-1 0 0,0 0 0,0-1 0,0 1 0,0 0 0,0 1 0,1 1 0,-2-2 0,1 1 0,-1-1 0,0 0 0,0 1 0,-1-1 0,1 0 0,0 1 0,0-1 0,0 0 0,-1 0 0,1 1 0,-1-1 0,1 0 0,-1 0 0,0 1 0,1-1 0,-1 0 0,0 0 0,-1 1 0,-7 9 0,-1-1 0,0-1 0,-17 14 0,-48 30 0,-3-4 0,-87 42 0,-109 69 0,274-160 0,-1 1 0,0-1 0,0 0 0,1 1 0,-1-1 0,0 1 0,1-1 0,-1 1 0,0-1 0,1 1 0,-1-1 0,1 1 0,-1 0 0,1-1 0,-1 1 0,1 0 0,0-1 0,-1 1 0,1 0 0,0 0 0,-1-1 0,1 1 0,0 0 0,0 0 0,0 0 0,-1 0 0,16 9 0,-13-10 0,0 1 0,0-1 0,-1 1 0,1 0 0,0 0 0,-1-1 0,1 1 0,-1 0 0,1 1 0,-1-1 0,1 0 0,-1 0 0,0 1 0,0-1 0,0 1 0,0-1 0,2 3 0,-2 13 0,-1-16 0,0 0 0,-1 0 0,1 0 0,0 0 0,0 0 0,0 0 0,0 0 0,0 0 0,1 0 0,-1 1 0,0-1 0,0 0 0,1 0 0,-1-1 0,1 1 0,-1 0 0,1 0 0,-1 0 0,1 0 0,-1 0 0,1 0 0,0-1 0,-1 1 0,1 0 0,0 0 0,0-1 0,0 1 0,-1-1 0,1 1 0,0 0 0,1-1 0,12 5 0,0-1 0,0 0 0,1-1 0,-1-1 0,1 0 0,-1-1 0,25-2 0,-7 2 0,423 0 0,-215-3 0,-200 0 0,64-12 0,24-2 0,454 13 0,-295 6 0,504-3 0,-757 1 0,-1 3 0,35 7 0,45 4 0,183-13 0,-153-3 0,-133 1 0,1-1 0,-1 0 0,0 0 0,0-1 0,0 0 0,0-1 0,0 0 0,0 0 0,-1-1 0,1-1 0,-1 1 0,14-11 0,-12 7 0,-1-1 0,-1 0 0,1-1 0,-2 0 0,1 0 0,-1-1 0,-1 0 0,0 0 0,7-17 0,-6 12 0,-1-1 0,0 1 0,-2-1 0,0-1 0,-1 1 0,-1-1 0,0 1 0,-1-1 0,-1-21 0,-2-8 0,0 25 0,0 0 0,5-31 0,-4 47 0,1 0 0,1 1 0,-1-1 0,1 1 0,0-1 0,0 1 0,0 0 0,1-1 0,0 1 0,0 0 0,0 1 0,1-1 0,7-8 0,-11 13 0,1 0 0,-1 0 0,0-1 0,0 1 0,1 0 0,-1 0 0,0-1 0,0 1 0,1 0 0,-1 0 0,0 0 0,1 0 0,-1-1 0,0 1 0,1 0 0,-1 0 0,0 0 0,1 0 0,-1 0 0,0 0 0,1 0 0,-1 0 0,0 0 0,1 0 0,-1 0 0,0 0 0,1 0 0,-1 0 0,0 0 0,1 0 0,-1 1 0,0-1 0,0 0 0,1 0 0,5 13 0,-2 21 0,-4-33 0,0 185 0,-2-84 0,2-93 0,0-1 0,0 1 0,-1 0 0,-1-1 0,0 1 0,-4 13 0,5-19 0,0 0 0,-1 0 0,1 0 0,-1-1 0,0 1 0,0 0 0,0-1 0,0 1 0,0-1 0,-1 0 0,1 0 0,-1 0 0,1 0 0,-1 0 0,0-1 0,0 1 0,0-1 0,0 1 0,0-1 0,0 0 0,-3 0 0,-3 1 0,0 0 0,-1-2 0,1 1 0,0-1 0,0 0 0,-1-1 0,1 0 0,0 0 0,0-1 0,0 0 0,0-1 0,0 0 0,1 0 0,-12-7 0,-56-16 0,-2 3 0,-157-25 0,78 19 0,79 13 0,-227-53 0,225 47 0,-137-58 0,147 49 0,-1 3 0,-82-20 0,-166-50 0,42 11 0,207 69 0,-1 3 0,-73-5 0,35 4 0,67 9 0,-66-3 0,-28 9 0,-1 7 0,-159 27 0,280-31 0,-390 51 0,383-50 0,0 1 0,0 1 0,0 1 0,1 1 0,0 0 0,-25 14 0,21-11 0,-47 13 0,58-19 0,-1 0 0,0 1 0,1 0 0,-28 16 0,39-19 0,0 2 0,-1-1 0,1 0 0,0 1 0,1 0 0,-1 0 0,1 0 0,-1 0 0,1 0 0,0 1 0,1 0 0,-1-1 0,1 1 0,0 0 0,0 0 0,1 0 0,-1 0 0,1 1 0,-1 6 0,1-5 0,0-1 0,0 1 0,1-1 0,0 1 0,0 0 0,0-1 0,1 1 0,0-1 0,1 1 0,-1-1 0,1 1 0,0-1 0,1 0 0,-1 0 0,1 0 0,0 0 0,1-1 0,-1 1 0,1-1 0,1 0 0,-1 0 0,1 0 0,-1 0 0,1-1 0,0 0 0,1 0 0,-1 0 0,1-1 0,0 0 0,0 0 0,0 0 0,0-1 0,12 4 0,-3-3 0,-1 0 0,1-1 0,-1 0 0,1-1 0,0-1 0,19-2 0,89-18 0,-45 5 0,-57 10 0,-1 0 0,30-12 0,-29 9 0,0 1 0,25-5 0,32 3 0,-1 4 0,127 7 0,-68 1 0,-35-3-1365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48.1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997 1 24575,'-287'53'0,"-305"16"0,561-66 0,22-2 0,0 0 0,0 0 0,-1-1 0,1 0 0,0-1 0,0 0 0,-12-2 0,21 2 0,0 1 0,0 0 0,0 0 0,0 0 0,1 0 0,-1 0 0,0 0 0,0 0 0,0 0 0,0 0 0,0 0 0,0-1 0,0 1 0,0 0 0,1 0 0,-1 0 0,0 0 0,0 0 0,0 0 0,0-1 0,0 1 0,0 0 0,0 0 0,0 0 0,0 0 0,0 0 0,0-1 0,0 1 0,0 0 0,0 0 0,0 0 0,0 0 0,0-1 0,0 1 0,0 0 0,0 0 0,0 0 0,0 0 0,0 0 0,0-1 0,0 1 0,-1 0 0,1 0 0,0 0 0,0 0 0,0 0 0,0 0 0,0 0 0,0-1 0,0 1 0,-1 0 0,1 0 0,0 0 0,0 0 0,0 0 0,0 0 0,0 0 0,0 0 0,-1 0 0,1 0 0,0 0 0,0 0 0,0 0 0,7-3 0,1 0 0,0 1 0,0 1 0,0-1 0,0 1 0,13 0 0,-8 0 0,427-12 0,0 29 0,-70-1 0,-256-13 0,-24-2 0,169 21 0,-212-14 0,1-2 0,-1-2 0,90-7 0,-117 1 0,-1 0 0,0-2 0,35-13 0,-33 11 0,-1 0 0,36-6 0,266-22 0,77 31 0,-216 6 0,-175-2 0,0 0 0,-1 1 0,1 0 0,0 0 0,-1 0 0,1 1 0,13 6 0,-19-8 0,0 1 0,-1 0 0,1 0 0,-1 0 0,1 0 0,-1 1 0,1-1 0,-1 0 0,1 1 0,-1-1 0,0 1 0,0-1 0,0 1 0,0-1 0,0 1 0,0 0 0,0 0 0,-1-1 0,1 1 0,0 0 0,-1 0 0,0 0 0,1 0 0,-1 0 0,0 0 0,0 0 0,0-1 0,0 1 0,0 0 0,-1 0 0,1 0 0,-1 0 0,1 0 0,-1 0 0,1-1 0,-1 1 0,-1 2 0,1-2-85,-1 1 0,1-1-1,-1 0 1,1 1 0,-1-1-1,0 0 1,0 0 0,0 0-1,0-1 1,0 1 0,0 0-1,0-1 1,-1 1 0,1-1-1,-5 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51.7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2294 1147 24575,'0'-529'0,"0"513"0,-1-1 0,0 1 0,-2 0 0,0 0 0,0 0 0,-2 1 0,0-1 0,-1 1 0,0 0 0,-12-21 0,10 25 0,0-1 0,0 1 0,-1 1 0,0 0 0,0 0 0,-1 1 0,-1 0 0,0 1 0,0 0 0,0 1 0,-1 0 0,-23-10 0,-59-26 0,51 22 0,-49-16 0,-187-39 0,223 66 0,-1 2 0,-1 3 0,-57 1 0,74 5 0,-1-2 0,1-1 0,-53-12 0,-42-5 0,37 6 0,12 4 0,0 4 0,-106 6 0,60 1 0,-51-18 337,24 1-2039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8:52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9:08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741 253 24575,'-127'1'0,"-21"1"0,-257-30 0,360 15 0,44 13 0,0-1 0,-1 1 0,1-1 0,0 0 0,0 1 0,0-1 0,0 0 0,0 0 0,1 1 0,-1-1 0,0 0 0,0 0 0,0 0 0,0-2 0,1 3 0,0-1 0,0 0 0,0 1 0,0-1 0,0 0 0,0 1 0,0-1 0,0 0 0,0 1 0,0-1 0,0 0 0,1 1 0,-1-1 0,0 0 0,0 1 0,1-1 0,-1 1 0,1-1 0,-1 1 0,0-1 0,1 1 0,-1-1 0,1 1 0,-1-1 0,1 1 0,-1-1 0,1 1 0,1-1 0,10-5 0,0 0 0,1 1 0,0 0 0,0 1 0,0 0 0,1 1 0,18-1 0,-16 1 0,120-17 0,263-5 0,143 45 0,-366 0 0,55 2 0,-193-23 0,-1-2 0,1-2 0,45-12 0,38-5 0,217 0 0,4 25 0,-90 0 0,790-3 0,-1025-2 0,0 0 0,-1 0 0,0-2 0,1 0 0,27-12 0,-22 8 0,46-10 0,5 8 0,33-6 0,-75 10 0,1 2 0,0 1 0,0 1 0,0 2 0,54 6 0,-82-6 0,0 2 0,0-1 0,1 0 0,-1 1 0,0 0 0,0 0 0,0 0 0,-1 0 0,1 1 0,0-1 0,-1 1 0,0 0 0,1 0 0,-1 0 0,0 1 0,-1-1 0,1 1 0,-1-1 0,1 1 0,-1 0 0,0 0 0,-1 0 0,1 0 0,-1 0 0,2 8 0,-2-9 0,0 1 0,-1-1 0,1 1 0,-1-1 0,0 1 0,0-1 0,-1 1 0,1-1 0,-1 1 0,1-1 0,-1 0 0,0 1 0,0-1 0,-1 0 0,1 1 0,-1-1 0,1 0 0,-1 0 0,0 0 0,0-1 0,-1 1 0,1 0 0,0-1 0,-1 1 0,0-1 0,1 0 0,-1 0 0,0 0 0,0 0 0,0 0 0,0-1 0,-5 2 0,-12 2 0,0-1 0,-1 0 0,0-2 0,1 0 0,-1-2 0,0 0 0,-31-5 0,-13 1 0,1 4 0,35 1 0,1-1 0,-1-2 0,0 0 0,-28-8 0,22 3 0,0 1 0,-62-3 0,-76 10 0,77 1 0,-726-1 0,805-2 0,-1-1 0,1-1 0,-25-6 0,22 4 0,-1 0 0,-23 0 0,-320 5 0,226 14 0,-30 2 0,-306-15 0,224-2 0,239 0-227,-1 1-1,1-1 1,0-1-1,0 0 1,-13-4-1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9:13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1 374 24575,'33'-3'0,"-1"-1"0,1-1 0,-1-2 0,35-12 0,-18 5 0,236-49 0,-153 49 0,-88 11 0,51-10 0,182-70 0,-142 37 0,-104 36 0,-13 4 0,0 0 0,0 2 0,0 0 0,30-3 0,140 4 0,82-5 0,23-13 0,-196 7 0,-67 8 0,55-4 0,503 9 0,-280 3 0,-51-2-1365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3:38.8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5364 838 24575,'557'0'0,"-525"-2"0,-1-1 0,1-2 0,58-16 0,-55 11 0,1 2 0,52-5 0,-48 12 0,-22 0 0,0 0 0,0 0 0,32-8 0,-22 2 0,1 1 0,0 2 0,39-1 0,90 6 0,-63 1 0,314-1 0,-382-2 0,-27 1 0,0-1 0,0 1 0,0 0 0,0 0 0,0 0 0,0 0 0,0 0 0,0 0 0,-1 0 0,1-1 0,0 1 0,0 0 0,0 0 0,0 0 0,0 0 0,0 0 0,0 0 0,0-1 0,0 1 0,0 0 0,0 0 0,0 0 0,0 0 0,1 0 0,-1 0 0,0 0 0,0-1 0,0 1 0,0 0 0,0 0 0,0 0 0,0 0 0,0 0 0,0 0 0,0 0 0,0 0 0,0-1 0,1 1 0,-1 0 0,0 0 0,0 0 0,0 0 0,0 0 0,0 0 0,0 0 0,0 0 0,1 0 0,-1 0 0,0 0 0,0 0 0,0 0 0,0 0 0,0 0 0,0 0 0,1 0 0,-1 0 0,0 0 0,0 0 0,0 0 0,0 0 0,0 0 0,0 0 0,1 0 0,-1 0 0,-16-7 0,-26-5 0,-134-13 0,21 4 0,11-5 0,-184-31 0,-4 25 0,-415 0 0,321 0 0,241 20 0,-150-6 0,211 17 0,-202 4 0,271 4 0,0 1 0,-75 22 0,78-16 0,-2-2 0,-86 8 0,-396-17 0,275-5 0,149 3 0,-129-3 0,138-12 0,-19-1 0,-406-18 0,401 19 0,-67-3 0,-921 19 0,1111-2 0,-1 0 0,0 0 0,1-1 0,-1 1 0,1-1 0,-1 0 0,1 0 0,-1-1 0,1 1 0,0-1 0,0 0 0,-1 0 0,1 0 0,-4-4 0,5 4 0,1-1 0,0 0 0,0 0 0,0 1 0,0-1 0,0-1 0,0 1 0,1 0 0,0 0 0,-1-1 0,1 1 0,0 0 0,1-1 0,-1 1 0,1-1 0,-1 1 0,1-1 0,0 1 0,1-5 0,-1 4 0,0 1 0,1 0 0,-1-1 0,1 1 0,0 0 0,0-1 0,0 1 0,0 0 0,1 0 0,-1 0 0,1 0 0,0 0 0,0 0 0,0 0 0,0 1 0,5-5 0,-2 3 0,0 0 0,1 0 0,-1 1 0,1 0 0,0 0 0,0 0 0,0 1 0,9-3 0,6 1 0,1 0 0,0 1 0,0 2 0,26 0 0,307 5 0,-327-3 0,-1 2 0,45 10 0,-15-2 0,-37-6 0,-1 1 0,1 0 0,-1 1 0,0 2 0,23 13 0,32 13 0,-30-17 0,-26-9 0,2 0 0,-1-2 0,1 0 0,1-2 0,-1 0 0,40 3 0,175 21 0,-43-3 0,293 31 0,-261-25 0,-122-23 0,162-6 0,-152-4 0,98-15 0,-3 0 0,-165 13 0,0-2 0,81-19 0,-81 14 0,1 2 0,75-5 0,-55 9 0,109-22 0,33-3 0,-72 25 0,71-6 0,-135 3 0,-31 4 0,0-1 0,0-1 0,-1-3 0,0-1 0,36-13 0,56-28 0,-125 49 0,1-1 0,0 0 0,-1-1 0,0 1 0,1-1 0,-1 0 0,0 0 0,0 0 0,3-5 0,-6 7 0,0 1 0,0-1 0,0 0 0,0 0 0,-1 0 0,1 0 0,0-1 0,-1 1 0,1 0 0,0 0 0,-1 0 0,0 0 0,1-1 0,-1 1 0,0 0 0,1 0 0,-1-1 0,0 1 0,0 0 0,0-1 0,0 1 0,0 0 0,-1 0 0,1-1 0,0 1 0,0 0 0,-1 0 0,1-1 0,-1 1 0,1 0 0,-1 0 0,0 0 0,1 0 0,-1 0 0,0 0 0,0 0 0,0 0 0,0 0 0,0 0 0,0 0 0,-1 0 0,-5-4 0,0 1 0,0 0 0,-1 0 0,0 1 0,1 0 0,-1 1 0,0-1 0,-9 0 0,-2-2 0,-695-135 0,159 78 0,445 49 0,-59-4 0,-16 17 0,257 3 0,136 23 0,71 35 0,61 10 0,-290-63 31,93 15-729,216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9:20.4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2306 1678 24575,'157'-13'0,"-39"1"0,756 2 0,-520 12 0,365-2 0,-700-1 0,-1 0 0,1-2 0,-1 0 0,0-2 0,0 0 0,31-13 0,-26 12 0,0 0 0,0 1 0,0 1 0,32-1 0,45-8 0,123-24 0,-196 34 0,-18 2 0,1-1 0,0 0 0,14-4 0,-21 5 0,-1 0 0,1-1 0,-1 1 0,1 0 0,-1-1 0,0 1 0,1-1 0,-1 0 0,0 0 0,0 0 0,0 0 0,-1 0 0,1 0 0,0 0 0,-1-1 0,1 1 0,0-4 0,3-7 0,1-1 0,0 1 0,0 0 0,1 1 0,1-1 0,0 2 0,1-1 0,0 1 0,1 0 0,15-12 0,0 4 0,-13 10 0,1 0 0,-1-1 0,14-16 0,-22 21 0,0 0 0,-1 0 0,1-1 0,-1 1 0,0-1 0,-1 0 0,1 0 0,-1 0 0,0 0 0,-1 0 0,2-10 0,1-24 0,-2-1 0,-1 0 0,-8-59 0,7 95 0,-1 0 0,1 1 0,-1-1 0,0 1 0,0 0 0,-1-1 0,0 1 0,1 0 0,-1 0 0,-1 0 0,1 0 0,-1 0 0,-4-6 0,1 5 0,1 1 0,-1-1 0,-1 1 0,1 1 0,0-1 0,-1 1 0,-10-4 0,-25-12 0,32 13 0,-1 1 0,0 0 0,0 1 0,0 0 0,0 1 0,-16-3 0,0 1 0,0-1 0,0-2 0,0-1 0,1 0 0,-28-16 0,31 13 0,0 2 0,0 1 0,-1 0 0,0 2 0,0 1 0,-48-6 0,-60 12 0,83 2 0,-1-3 0,-80-11 0,28-7 0,-203-12 0,-719 30 0,456 3 0,524-4 0,-66-12 0,65 7 0,-61-2 0,77 7 0,1-2 0,0-1 0,0 0 0,1-3 0,-42-15 0,41 12 0,-1 2 0,0 1 0,0 1 0,-56-6 0,-286 13 0,161 3 0,72-6 0,-152 6 0,268 0 0,-35 9 0,36-7 0,-42 5 0,-14-11 0,61 0 0,-1 0 0,1 1 0,0 0 0,0 1 0,0 1 0,0 1 0,-25 7 0,41-10 0,0 0 0,-1 0 0,1 0 0,0 0 0,0 0 0,-1 0 0,1 0 0,0 0 0,0 0 0,-1 0 0,1 0 0,0 1 0,0-1 0,-1 0 0,1 0 0,0 0 0,0 0 0,-1 0 0,1 0 0,0 1 0,0-1 0,0 0 0,0 0 0,-1 0 0,1 1 0,0-1 0,0 0 0,0 0 0,0 1 0,0-1 0,0 0 0,-1 0 0,1 0 0,0 1 0,0-1 0,0 0 0,0 1 0,0-1 0,0 0 0,0 0 0,0 1 0,0-1 0,0 0 0,0 0 0,1 1 0,13 4 0,22-1 0,-2-9 0,60-18 0,15-2 0,49 1 0,387-63 0,-214 13 0,-281 58 0,0-3 0,50-26 0,-19 7 0,-16 8 0,-59 26 0,1 0 0,0 0 0,-1-1 0,0 1 0,0-1 0,8-9 0,-13 13 0,-1 1 0,0-1 0,1 1 0,-1 0 0,0-1 0,0 1 0,1-1 0,-1 1 0,0-1 0,0 1 0,0-1 0,0 1 0,0-1 0,0 1 0,0-1 0,0 1 0,0-1 0,0 1 0,0-1 0,0 1 0,0-1 0,0 1 0,-1-1 0,1 1 0,0-1 0,0 1 0,0-1 0,-1 1 0,1-1 0,0 1 0,-1 0 0,1-1 0,0 1 0,-1-1 0,1 1 0,0 0 0,-1-1 0,1 1 0,-1 0 0,1 0 0,-1-1 0,-24-10 0,24 11 0,-22-7 0,-1 2 0,-31-4 0,13 2 0,-37-6 0,-284-40 0,290 46 0,1 4 0,-1 3 0,-81 11 0,34 10 0,-197 62 0,-58 12 0,266-85 0,18-3 0,80-6 0,0 2 0,0-1 0,-19 9 0,26-10 0,1 0 0,0 1 0,-1-1 0,1 1 0,0 0 0,0 0 0,1 0 0,-1 0 0,0 0 0,1 1 0,-1 0 0,1-1 0,0 1 0,-1 0 0,-1 4 0,4-6 0,-1 0 0,1 0 0,0 0 0,0 0 0,0 0 0,0 0 0,0 0 0,0 0 0,1 0 0,-1 0 0,0 0 0,0 0 0,1 0 0,-1-1 0,1 1 0,-1 0 0,0 0 0,1 0 0,0-1 0,-1 1 0,1 0 0,-1 0 0,1-1 0,0 1 0,-1 0 0,1-1 0,0 1 0,0-1 0,0 1 0,0-1 0,-1 0 0,1 1 0,0-1 0,0 0 0,0 1 0,0-1 0,0 0 0,0 0 0,0 0 0,1 0 0,45 6 0,-45-6 0,226 0 0,-1-1 0,-188 4 0,-1 0 0,0 3 0,69 19 0,-92-20-195,-1 0 0,1 1 0,-1 1 0,0 0 0,0 1 0,12 10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9:23.0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1934 157 24575,'4'3'0,"1"0"0,0 0 0,0-1 0,1 0 0,-1 0 0,0 0 0,1 0 0,-1-1 0,1 0 0,-1 0 0,1-1 0,0 1 0,6-2 0,5 3 0,169 6 0,-177-8 0,-584-1 0,516 3 0,-61 12 0,-56 2 0,103-15 0,-147-5 0,159-4 0,-115-31 0,80 16 0,64 15 0,-520-95 0,466 96 0,255 6 0,368-7 0,508-11 0,-1027 19 0,-25 0 0,-33 0 0,-425 1 0,440 0 65,-1 2-1,1 1 0,0 1 1,-38 13-1,32-9-907,-62 10-1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9:43.7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571 1521 24575,'0'-1'0,"0"0"0,0 1 0,1-1 0,-1 0 0,0 1 0,0-1 0,1 0 0,-1 1 0,0-1 0,1 1 0,-1-1 0,1 1 0,-1-1 0,1 1 0,-1-1 0,1 1 0,-1 0 0,1-1 0,-1 1 0,1 0 0,0-1 0,-1 1 0,1 0 0,-1-1 0,2 1 0,19-5 0,-18 4 0,151-21 0,-32 6 0,425-102 0,-424 81 0,-71 20 0,2 1 0,67-9 0,-45 15 0,613-52 0,-404 46 0,63 1 0,713 17 0,-577-3 0,-478 1 0,0 0 0,1 0 0,-1 1 0,0 0 0,0 0 0,0 1 0,0 0 0,9 3 0,-14-4 0,1 0 0,0 0 0,-1 0 0,1 0 0,-1 0 0,1 1 0,-1-1 0,1 0 0,-1 1 0,0-1 0,0 1 0,0 0 0,0-1 0,0 1 0,0 0 0,0-1 0,-1 1 0,1 0 0,0 0 0,-1 0 0,0 0 0,1-1 0,-1 1 0,0 0 0,0 0 0,0 0 0,0 0 0,0 0 0,0 0 0,-1 0 0,1 0 0,-2 1 0,1 2 0,0-1 0,-1 0 0,0 0 0,0 0 0,0 0 0,-1-1 0,1 1 0,-1-1 0,0 1 0,0-1 0,0 0 0,0 0 0,-1 0 0,1-1 0,-1 1 0,0-1 0,0 0 0,0 0 0,-5 3 0,-10 1 0,0 1 0,0-2 0,-22 3 0,19-3 0,-39 4 0,-1-2 0,1-2 0,-1-3 0,1-3 0,-1-3 0,-61-12 0,-6 5 0,-207 8 0,173 5 0,-1501-2 0,1647-1 0,1-1 0,0-1 0,0-1 0,0 0 0,-30-12 0,24 7 0,-44-9 0,22 12 0,-75 0 0,-18-1 0,114 4 0,-304-54 0,291 48 0,1-2 0,0-1 0,1-2 0,1-2 0,0 0 0,1-3 0,-31-23 0,-127-106 0,160 122 0,0-2 0,-29-35 0,-13-13 0,27 33 0,2-2 0,-65-89 0,86 102 0,-38-40 0,58 70 0,1 1 0,-1-1 0,1 1 0,0-1 0,-1 1 0,1-1 0,0 0 0,0 0 0,0 0 0,0 1 0,0-1 0,1 0 0,-1 0 0,1 0 0,-1 0 0,1 0 0,0 0 0,0-4 0,0 5 0,0-1 0,1 0 0,0 1 0,-1 0 0,1-1 0,0 1 0,0-1 0,-1 1 0,1 0 0,0-1 0,1 1 0,-1 0 0,0 0 0,0 0 0,0 0 0,1 0 0,-1 0 0,3-1 0,3-2 0,1 1 0,0 0 0,-1 1 0,1-1 0,1 1 0,-1 1 0,15-1 0,15 2 0,0 1 0,-1 2 0,40 9 0,-39-5 0,-1-2 0,72 0 0,-89-8 0,1 0 0,-2-2 0,1 0 0,0-1 0,29-14 0,-23 10 0,0 0 0,34-7 0,-15 8 0,356-58 0,-56 3 0,-265 45 0,-36 13 0,0 1 0,1 2 0,79 5 0,-32 0 0,625-2 0,-660-3 0,0-2 0,80-19 0,-82 13 0,1 2 0,88-3 0,-83 13-1365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9:49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1247 1945 24575,'77'0'0,"955"18"0,-918-13 0,215 22 0,-246-18 0,0-3 0,112-8 0,-62 0 0,-34 4 0,112-5 0,-189 0 0,-1-1 0,0-1 0,27-10 0,13-4 0,4 4 0,1 2 0,1 4 0,0 2 0,86 3 0,-130 4 0,120-1 0,-120-1 0,1-1 0,-1-1 0,0-1 0,24-8 0,6-3 0,1 2 0,1 2 0,0 3 0,0 2 0,0 2 0,59 4 0,-82-1 0,-1 0 0,35-8 0,16-2 0,-67 9 0,-1 0 0,1-1 0,-1 0 0,0-1 0,15-8 0,-12 6 0,0 0 0,33-8 0,-40 13 0,1 0 0,-1 0 0,0-1 0,0-1 0,0 1 0,10-7 0,-17 8 0,0 0 0,1-1 0,-1 0 0,0 1 0,-1-1 0,1 0 0,0-1 0,-1 1 0,0 0 0,0-1 0,0 1 0,0-1 0,0 0 0,-1 1 0,1-1 0,-1 0 0,0 0 0,0 0 0,0-5 0,0-6 0,0-1 0,0 1 0,-2-1 0,0 0 0,-1 1 0,-6-25 0,0 9 0,-1 2 0,-19-40 0,24 60 0,-1 1 0,0 0 0,-12-13 0,-7-13 0,19 27 0,-1 0 0,1 0 0,-1 1 0,-1 0 0,1 0 0,-1 0 0,0 1 0,0 0 0,-1 0 0,1 1 0,-12-5 0,-7-2 0,0 1 0,-34-8 0,13 6 0,-75-23 0,109 30 0,0-1 0,0 0 0,0-1 0,0-1 0,1 0 0,-19-16 0,20 14 0,-1 1 0,0 0 0,-1 1 0,1 1 0,-2 0 0,1 0 0,-1 2 0,-28-9 0,-4 4 0,-70-8 0,-6 1 0,51 5 0,-1 4 0,-135 3 0,30 2 0,44-12 0,-20-1 0,7 1 0,9 1 0,-20 13 0,84 3 0,-138-16 0,135 4 0,-127 0 0,184 9 0,0-1 0,0-1 0,1-1 0,-1-1 0,-29-11 0,28 8 0,0 2 0,-1 0 0,0 2 0,-27-4 0,-252 7 0,137 4 0,90-2 0,28 0 0,-1-1 0,1-2 0,-59-11 0,28-6 0,48 10 0,0 2 0,0 1 0,-39-2 0,8 2 0,-83-17 0,-25-4 0,-143 7 0,290 18 0,-61-5 0,-1-3 0,-108-30 0,167 35 0,-1 0 0,-40-2 0,-20-4 0,79 10 0,0 0 0,0-1 0,0 0 0,0 0 0,1 0 0,-1 0 0,1-1 0,-1 0 0,1 0 0,0 0 0,0 0 0,0-1 0,0 0 0,1 0 0,-5-5 0,4 2 0,-1 0 0,1-1 0,1 1 0,0-1 0,0 0 0,0 1 0,1-1 0,0 0 0,-1-11 0,2 8 0,0 0 0,1 1 0,0-1 0,0 0 0,2 1 0,-1-1 0,1 1 0,0-1 0,1 1 0,1 0 0,-1 0 0,1 0 0,1 1 0,0-1 0,10-13 0,11-9 0,61-54 0,-74 75 0,1 1 0,0 0 0,1 1 0,0 0 0,1 1 0,0 1 0,19-6 0,79-21-1365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9:51.8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0 156 24575,'290'-11'0,"-126"2"0,146-4-97,1285-66-1148,-1409 54 1710,-96 11-71,-82 13-357,1-1 1,0 1-1,0 1 0,0 0 0,-1 0 0,1 0 0,0 1 0,0 1 1,0-1-1,-1 1 0,1 1 0,14 6 0,308 162-37,-61-31 0,286 109 0,-551-247 0,1 0 0,0 0 0,0 0 0,0 1 0,0-1 0,-1 1 0,1 1 0,-1-1 0,0 1 0,6 5 0,-11-9 0,0 0 0,0 1 0,1-1 0,-1 1 0,0-1 0,0 0 0,0 1 0,0-1 0,1 1 0,-1-1 0,0 1 0,0-1 0,0 1 0,0-1 0,0 1 0,0-1 0,0 1 0,0-1 0,0 1 0,0-1 0,0 0 0,-1 1 0,1-1 0,0 1 0,0-1 0,0 1 0,-1-1 0,1 0 0,0 1 0,0-1 0,-1 1 0,1-1 0,0 0 0,-1 1 0,1-1 0,0 0 0,-1 1 0,1-1 0,-1 0 0,-9 6 0,1-1 0,-1-1 0,0 1 0,-1-2 0,1 1 0,-1-2 0,1 1 0,-1-1 0,-13 0 0,-46 6 0,0-4 0,-125-8 0,-146-33 0,281 29 0,-177-23-166,-429-46-650,-701 23 787,720 51 48,642 3-28,-6 0-120,-1 0 1,0 0-1,-20-5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0:06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1 592 24575,'500'11'-405,"-222"-3"-173,512 31-1317,-125-3 2936,-66-34 356,-300-4-957,825 2-440,-794-16 0,-31 1 0,-133 16 0,96-3 0,-233-1 0,35-9 0,-37 6 0,46-3 0,252 7 0,-172 3 0,-141 0 0,0 0 0,1 0 0,-1 1 0,0 1 0,0 0 0,-1 1 0,1 0 0,-1 1 0,12 6 0,11 8 0,46 36 0,-78-54 0,21 18 0,24 24 0,10 8 0,6 5 0,-58-50 0,0-1 0,0 1 0,0 0 0,-1 0 0,0 0 0,0 0 0,0 1 0,-1 0 0,3 7 0,-6-11 0,1 0 0,-1 0 0,0 1 0,0-1 0,0 0 0,0 0 0,-1 0 0,1 0 0,-1 1 0,0-1 0,0 0 0,0 0 0,0 0 0,0-1 0,-1 1 0,1 0 0,-1 0 0,0-1 0,0 1 0,0-1 0,0 1 0,-4 2 0,-1 2 0,-1 0 0,-1-1 0,1 0 0,-1 0 0,0-1 0,-10 4 0,-14 4 0,0-1 0,-1-1 0,-56 9 0,-113 7 0,152-21 0,-1295 101 0,318-59-684,729-27 854,-44 1 209,-185-26-228,167 0-167,351 4 16,2 1 0,0-1 0,0-1 0,0 1 0,1-1 0,-12-3 0,19 4 0,0 0 0,0 0 0,0-1 0,1 1 0,-1 0 0,0 0 0,0 0 0,0 0 0,1 0 0,-1 0 0,0-1 0,0 1 0,0 0 0,0 0 0,0 0 0,1 0 0,-1-1 0,0 1 0,0 0 0,0 0 0,0 0 0,0-1 0,0 1 0,0 0 0,0 0 0,0-1 0,0 1 0,0 0 0,0 0 0,0 0 0,0-1 0,0 1 0,0 0 0,0 0 0,0-1 0,0 1 0,0 0 0,0 0 0,0 0 0,0-1 0,0 1 0,0 0 0,0 0 0,-1 0 0,1-1 0,0 1 0,0 0 0,0 0 0,0 0 0,0 0 0,-1 0 0,1-1 0,0 1 0,0 0 0,0 0 0,-1 0 0,1 0 0,0 0 0,0 0 0,0 0 0,-1 0 0,1 0 0,0 0 0,0 0 0,-1 0 0,1 0 0,0 0 0,0 0 0,-1 0 0,21-9 0,4 3 0,-1 1 0,26-2 0,-4 1 0,386-72-341,-168 30 11,-19 3 194,524-81-769,-296 75 1029,633 12 0,-1100 39-53,5 0 179,0 0 0,0 1-1,-1 0 1,17 4 0,-26-5-245,0 0-1,1 0 0,-1 0 1,1 0-1,-1 0 0,0 0 1,1 0-1,-1 1 1,1-1-1,-1 0 0,0 0 1,1 0-1,-1 1 1,0-1-1,1 0 0,-1 0 1,0 1-1,1-1 1,-1 0-1,0 0 0,0 1 1,1-1-1,-1 0 1,0 1-1,0-1 0,0 0 1,1 1-1,-1-1 1,0 1-1,0-1 0,0 0 1,0 1-1,0-1 1,0 1-1,0-1 0,0 0 1,0 1-1,0-1 0,0 1 1,0 0-1,-16 12-40,2-7 36,0-1 0,-1 0 0,1-1 0,-1 0 0,0-2 0,0 0 0,-25 1 0,-410 6-21,334-10-122,-682-35-929,235 4 1100,532 31-28,-1 1 0,0 1 0,1 1 0,0 2 0,-37 10 0,49-7 56,15-3 457,6-3-463,0 0 0,0-1 0,0 1 1,0-1-1,0 1 0,0-1 0,0 0 0,0 0 0,0 0 0,0 0 1,2-1-1,83-10-6,-41 4-51,630-79-571,-471 63 195,-197 22 374,831-90-925,8 52 459,-791 41 438,24-3 1267,-88-3-675,-17-5-128,21 7-323,-18-7-63,0-2-1,-32-20 0,-3-2-61,-84-55 21,13 8 0,41 33 0,-1 4 0,-3 4 0,-1 4 0,-188-45 0,139 49 0,-122-22 0,196 43 0,-133-3 0,154 17 0,0 1 0,-57 14 0,-4 0 0,-671 92 0,770-110 0,-1522 237 0,1076-128 0,294-54 0,107-36 0,-1-1 0,-1-3 0,-57 10 0,-26-10 0,-105 20 0,214-30 0,-57 15 0,79-18 0,0-1 0,0 1 0,1 0 0,-1 1 0,1-1 0,0 1 0,0 1 0,0-1 0,-7 8 0,12-11 0,0 1 0,1-1 0,-1 0 0,1 0 0,-1 1 0,1-1 0,0 0 0,-1 1 0,1-1 0,0 0 0,0 1 0,0-1 0,0 0 0,0 1 0,0-1 0,0 1 0,0-1 0,1 0 0,-1 1 0,1-1 0,-1 0 0,1 1 0,-1-1 0,1 0 0,0 0 0,-1 0 0,1 0 0,0 1 0,0-1 0,0 0 0,0 0 0,0 0 0,0-1 0,0 1 0,2 1 0,2 3 0,1 0 0,0 0 0,0-1 0,1 0 0,9 4 0,1-1 0,0-1 0,1-1 0,0-1 0,0 0 0,0-2 0,1 0 0,-1-1 0,24-1 0,23-5 0,65-14 0,-15 2 0,-25 9 0,0 5 0,117 10 0,181 38 0,-387-45 0,1070 120 0,-1057-119 0,42 3 0,1-1 0,74-8 0,-130 5 0,0 0 0,0 0 0,0 0 0,0 0 0,0 0 0,0-1 0,0 1 0,-1 0 0,1 0 0,0-1 0,0 1 0,0 0 0,0-1 0,-1 1 0,1-1 0,0 1 0,0-1 0,-1 0 0,2 0 0,-2 0 0,0 1 0,0-1 0,0 1 0,0-1 0,0 1 0,0-1 0,-1 1 0,1-1 0,0 1 0,0-1 0,0 1 0,0-1 0,-1 1 0,1 0 0,0-1 0,-1 1 0,1-1 0,0 1 0,-1 0 0,1-1 0,0 1 0,-1-1 0,1 1 0,-1-1 0,-40-23 0,30 18 0,-22-11 0,-2 1 0,1 2 0,-2 2 0,0 1 0,0 1 0,-1 2 0,-41-3 0,-269-2 0,260 16 0,0 4 0,-117 25 0,-170 58 0,213-48 0,127-33 0,-48 10 0,1 4 0,-113 49 0,-59 22 0,227-84 0,-39 21 0,-4 2 0,25-14 0,44-19 0,0 0 0,0 0 0,0 0 0,0 1 0,0-1 0,0 0 0,0 0 0,0 0 0,-1 0 0,1 0 0,0 0 0,0 0 0,0 0 0,0 0 0,0 0 0,0 0 0,0 0 0,-1 0 0,1 0 0,0 0 0,0 0 0,0 0 0,0 0 0,0 0 0,0 0 0,0 0 0,-1 0 0,1 0 0,0 0 0,0 0 0,0 0 0,0 0 0,0 0 0,0 0 0,0 0 0,-1 0 0,1 0 0,0 0 0,0 0 0,0 0 0,0 0 0,0 0 0,0 0 0,0-1 0,0 1 0,0 0 0,-1 0 0,1 0 0,0 0 0,0 0 0,0 0 0,0 0 0,0-1 0,0 1 0,0 0 0,0 0 0,0 0 0,0 0 0,0 0 0,0 0 0,0 0 0,0-1 0,0 1 0,0 0 0,0 0 0,0 0 0,0 0 0,7-14 0,13-14 0,4-5 0,-1-2 0,-2 0 0,-2-2 0,-1 0 0,-2-1 0,-1 0 0,-2-2 0,-2 1 0,11-80 0,-6-108 0,2 33 0,-16 185 0,-1 0 0,2 1 0,-1-1 0,1 1 0,0 0 0,1 0 0,-1 0 0,2 0 0,-1 1 0,1-1 0,0 1 0,1 1 0,0-1 0,10-9 0,8-4 0,1 0 0,46-26 0,-49 32 0,3 1 0,1 1 0,0 1 0,0 2 0,1 0 0,49-8 0,22-8 0,-61 14 0,0-2 0,58-28 0,-94 40 0,0 1 0,0 0 0,0-1 0,0 1 0,0-1 0,1 1 0,-2-1 0,1 0 0,0 1 0,0-1 0,0 0 0,0 0 0,0 0 0,0 1 0,-1-1 0,1 0 0,0 0 0,-1 0 0,1 0 0,-1 0 0,1 0 0,-1-1 0,1 1 0,-1 0 0,0 0 0,0 0 0,1 0 0,-1 0 0,0-1 0,0 1 0,0 0 0,0 0 0,-1 0 0,1 0 0,0-1 0,0 1 0,-1 0 0,1 0 0,0 0 0,-1 0 0,1 0 0,-1 0 0,0 0 0,1 0 0,-1 0 0,0 0 0,1 0 0,-1 0 0,0 0 0,0 1 0,0-1 0,0 0 0,-1 0 0,-5-4 0,0 0 0,-1 0 0,1 1 0,-1 0 0,0 0 0,-8-2 0,-14-1 0,-1 0 0,1 2 0,-1 2 0,0 0 0,-36 3 0,28 4 0,26 4 0,13-8 0,0 1 0,0-1 0,0 1 0,0-1 0,0 1 0,0 0 0,0-1 0,0 1 0,0-1 0,0 1 0,0-1 0,1 1 0,-1-1 0,0 1 0,0-1 0,1 1 0,-1-1 0,0 1 0,1-1 0,-1 0 0,0 1 0,1-1 0,-1 1 0,1-1 0,-1 0 0,0 1 0,1-1 0,-1 0 0,2 1 0,4 3 0,1 0 0,0-1 0,0 0 0,1 0 0,-1 0 0,1-1 0,11 2 0,602 94 0,-570-92 0,240 24 0,200 26 0,-362-35 0,222 67 0,-339-84 0,0 0 0,0 1 0,0 0 0,0 1 0,-1 1 0,16 11 0,-23-14 0,1 0 0,-1 0 0,-1 0 0,1 0 0,-1 1 0,1-1 0,-1 1 0,-1 0 0,1 0 0,-1 0 0,1 0 0,-2 1 0,1-1 0,0 1 0,-1-1 0,0 1 0,0 5 0,0-1 0,-1 0 0,0 0 0,0 1 0,-1-1 0,0 0 0,-1 0 0,0-1 0,0 1 0,-5 10 0,5-14 0,-1-1 0,0 0 0,0 0 0,-1 0 0,1 0 0,-1 0 0,0-1 0,-1 1 0,1-1 0,-1 0 0,1 0 0,-1-1 0,-1 0 0,1 0 0,0 0 0,-1 0 0,-7 2 0,-15 4 0,-1-1 0,0-2 0,-58 5 0,-98-4 0,146-7 0,-360-2 0,376 3 0,0 0 0,1 2 0,-1 0 0,0 1 0,1 2 0,0 0 0,0 1 0,1 1 0,0 1 0,0 1 0,1 1 0,1 1 0,-1 1 0,2 0 0,-26 24 0,37-29 0,-1 0 0,2 0 0,-12 17 0,17-23 0,-1 0 0,1 1 0,0-1 0,0 0 0,0 1 0,0-1 0,0 0 0,0 1 0,1-1 0,-1 1 0,1 0 0,0-1 0,-1 1 0,1-1 0,1 1 0,-1 0 0,0-1 0,0 1 0,1-1 0,0 1 0,1 3 0,1-1 0,1-1 0,-1 1 0,1-1 0,0 0 0,0 0 0,1 0 0,-1-1 0,1 0 0,0 1 0,9 3 0,65 27 0,-55-25 0,392 128-355,-95-35-126,2054 844-3905,-1851-744 4872,-476-189-543,-16-8-3341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0:11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1 393 24575,'21'-2'0,"0"-1"0,0-1 0,0-1 0,0 0 0,-1-2 0,33-15 0,-23 10 0,12-6 0,-1-2 0,0-1 0,73-53 0,-82 53 0,2 1 0,0 2 0,48-18 0,-15 7 0,-38 18 0,0 1 0,48-9 0,-58 14 0,5 0 0,1 2 0,-1 0 0,1 2 0,0 0 0,30 4 0,122 25 0,-17-1 0,-79-17 0,0 4 0,119 37 0,-161-41 0,1-3 0,0-1 0,0-2 0,1-2 0,62-4 0,-54 1 0,-29 0 0,0-1 0,38-10 0,-36 6 0,43-4 0,67-6 0,-80 8 0,55-1 0,474 8 0,-271 3 0,-272-5 0,1 0 0,-2-3 0,51-14 0,-49 10 0,0 2 0,78-5 0,41 15 0,86-4 0,-233 1-124,0-1 0,-1-1 0,0 0 0,1-1 0,-1 0 0,0 0-1,-1-1 1,1 0 0,-1-1 0,11-8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0:15.9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1 540 24575,'116'0'0,"45"-2"0,178 23 0,-180-7 0,-132-14 0,0 0 0,0-2 0,49-10 0,-32 4 0,46-3 0,-57 9 0,1-2 0,-1-2 0,41-12 0,-24 2 0,1 3 0,0 1 0,0 3 0,1 2 0,86 0 0,-109 5 0,-1 0 0,39-10 0,-36 6 0,53-3 0,-77 9 0,-1 0 0,0 1 0,0-2 0,0 1 0,-1-1 0,1 1 0,0-1 0,-1-1 0,1 1 0,0-1 0,-1 0 0,0-1 0,7-3 0,-11 5 0,0 1 0,-1-1 0,1 1 0,-1-1 0,1 0 0,-1 1 0,1-1 0,-1 0 0,0 1 0,1-1 0,-1 0 0,0 0 0,1 1 0,-1-1 0,0 0 0,0 0 0,0 0 0,0 0 0,0 1 0,0-1 0,0 0 0,0 0 0,0 0 0,0 1 0,0-1 0,-1 0 0,1 0 0,0 0 0,-1 1 0,1-1 0,0 0 0,-1 1 0,1-1 0,-1 0 0,1 1 0,-1-1 0,0-1 0,-28-26 0,20 21 0,0-1 0,1 0 0,-1 1 0,0 1 0,-1-1 0,1 1 0,-1 1 0,-1 0 0,1 0 0,-1 1 0,1 1 0,-1-1 0,0 2 0,-19-3 0,-25-4 0,4 1 0,-93-4 0,91 9 0,0-3 0,-103-23 0,153 28 0,-385-71 0,27 3 0,309 56 0,29 6 0,0 2 0,0 0 0,-32-1 0,-2 5 217,38 2-534,-1-1 1,0-1 0,1-1-1,-36-7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0:20.6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0 621 24575,'11'-1'0,"-1"0"0,1-1 0,0 0 0,11-4 0,31-6 0,392 3 0,-262 11 0,-84 0 0,110-5 0,-122-11 0,-58 8 0,42-3 0,-33 6 0,0-1 0,0-2 0,0-1 0,-1-2 0,0-2 0,-1-1 0,0-2 0,39-21 0,-42 15 0,1 1 0,0 2 0,1 1 0,1 2 0,68-17 0,-56 22 0,-12 1 0,67-5 0,-72 10 0,54-13 0,-25 5 0,-9 0 0,0-2 0,-1-3 0,-1-1 0,0-3 0,73-40 0,-82 42 0,0 2 0,2 2 0,78-16 0,-55 15 0,-30 8 0,0 2 0,57-2 0,-28 4 0,93-25 0,-132 27-1365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0:26.7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1110 1601 24575,'65'0'0,"-8"1"0,-1-2 0,83-12 0,-38 0 0,0 5 0,161 8 0,-114 2 0,-94-2 0,0 1 0,0-2 0,71-12 0,-47 3 0,0 4 0,101 3 0,-149 2 0,0-2 0,40-8 0,-37 5 0,51-4 0,-39 9 0,55-9 0,-83 7 0,0-1 0,-1 0 0,1-2 0,-1 0 0,0 0 0,21-14 0,-15 9 0,0 1 0,1 1 0,0 1 0,1 0 0,-1 2 0,1 1 0,1 1 0,40-1 0,-51 3 0,1 1 0,0-2 0,-1 0 0,0-1 0,21-8 0,-27 9 0,0-1 0,-1 0 0,0-1 0,0 1 0,0-2 0,0 1 0,-1-1 0,1 0 0,-1 0 0,9-13 0,16-21 0,67-66 0,-37 43 0,-56 58 0,-1-1 0,0 1 0,0-1 0,0 0 0,-1 0 0,0 0 0,0 0 0,0 0 0,-1-1 0,0 1 0,0-1 0,1-11 0,-3 15 0,0 0 0,0 1 0,0-1 0,0 0 0,0 0 0,-1 1 0,1-1 0,-1 0 0,0 1 0,0-1 0,0 1 0,0-1 0,0 1 0,-1-1 0,1 1 0,-1 0 0,1 0 0,-1-1 0,0 1 0,0 1 0,0-1 0,0 0 0,0 0 0,0 1 0,-1-1 0,1 1 0,0-1 0,-1 1 0,1 0 0,-1 0 0,1 0 0,-1 1 0,-4-2 0,2 1 0,0 0 0,1 0 0,-1 0 0,0 1 0,1 0 0,-1 0 0,0 0 0,0 0 0,1 1 0,-1-1 0,0 1 0,1 0 0,-1 1 0,1-1 0,-1 1 0,-6 4 0,8-4 0,-1 1 0,1 0 0,-1 1 0,1-1 0,0 1 0,0-1 0,1 1 0,-1 0 0,1 0 0,0 0 0,0 0 0,0 0 0,0 1 0,1-1 0,-1 1 0,1-1 0,0 6 0,-7 68 0,9-67 0,-2 1 0,1-1 0,-2 1 0,1-1 0,-2 0 0,1 0 0,-1 0 0,-1 0 0,0 0 0,-1-1 0,0 1 0,-7 10 0,0-4 0,-1-1 0,-1-1 0,-18 17 0,29-29 0,0 0 0,-1 0 0,1 0 0,-1 0 0,0-1 0,0 1 0,0-1 0,0 0 0,0 0 0,-1-1 0,1 1 0,0-1 0,-1 0 0,1 0 0,-1 0 0,1-1 0,-1 1 0,0-1 0,1 0 0,-7-1 0,9 0 0,0-1 0,0 1 0,0 0 0,0-1 0,0 1 0,0-1 0,0 1 0,0-1 0,0 0 0,1 0 0,-1 0 0,1 0 0,0 0 0,-1 0 0,1 0 0,0-1 0,0 1 0,0 0 0,1-1 0,-1 1 0,0 0 0,1-1 0,0 1 0,-1-5 0,0-8 0,1 0 0,1-27 0,0 37 0,4-32 0,1 0 0,2 0 0,2 1 0,1 0 0,2 1 0,1 0 0,22-38 0,-27 53 0,0-1 0,-2 0 0,0-1 0,-2 1 0,0-1 0,3-36 0,-6-136 0,-4 103 0,1 80 0,0 0 0,-1 0 0,0 0 0,-1 0 0,0 0 0,-1 1 0,0-1 0,-1 1 0,0 0 0,0 0 0,-1 1 0,0 0 0,-1 0 0,-12-13 0,5 7 0,-2 0 0,0 1 0,0 0 0,-2 2 0,1 0 0,-34-17 0,-7-1 0,-68-28 0,84 40 0,29 12 0,0 0 0,-1 1 0,0 0 0,1 1 0,-2 0 0,1 1 0,0 1 0,0 0 0,-1 1 0,-21 1 0,-360 21 0,342-19 0,1 3 0,-58 13 0,12-2 0,-232 8 0,-2-26 0,111 0 0,-1145 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3:42.9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5243 278 24575,'-428'13'0,"148"-2"0,-812 24 0,947-32 0,142-6 0,13-2 0,24-5 0,938-149-683,11 65-49,-753 81 700,-220 13 56,-23 0 220,-29 1 350,-777 53-83,614-35-601,-799 74-924,-315 26 820,1025-100 211,-325 34 1084,586-48-1013,-49 13 0,69-15-77,1 2 0,-1 0 0,1 0 1,0 1-1,1 1 0,-18 12 0,15-9-11,0-1 0,-1 0 0,-1-1 0,1 0 0,-1-1 0,0-1 0,-1-1 0,0 0 0,1-1 0,-24 2 0,-123 29 0,100-19 0,-1-2 0,0-4 0,-66 2 0,99-12 0,0 2 0,0 1 0,0 1 0,1 1 0,-60 20 0,63-19 0,22-5 0,1 0 0,0 0 0,0 0 0,0 0 0,0 0 0,0 1 0,0 0 0,0 0 0,0 0 0,-4 3 0,7-4 0,1-1 0,0 1 0,0-1 0,0 1 0,-1-1 0,1 1 0,0 0 0,0-1 0,0 1 0,0-1 0,0 1 0,0 0 0,0-1 0,0 1 0,0-1 0,1 1 0,-1-1 0,0 1 0,0 0 0,0-1 0,1 1 0,-1-1 0,0 1 0,1-1 0,-1 1 0,0-1 0,1 1 0,-1-1 0,0 1 0,1-1 0,-1 0 0,1 1 0,-1-1 0,1 0 0,-1 1 0,1-1 0,-1 0 0,1 0 0,0 1 0,-1-1 0,1 0 0,0 0 0,29 15 0,-28-15 0,197 70 0,-131-47 0,-32-14 0,0-1 0,0-2 0,60 3 0,17 3 0,26 18 0,-98-23 0,-1-2 0,1-1 0,0-3 0,59-4 0,-5 0 0,495 3 0,-585 0 0,0 0 0,0-1 0,0 1 0,0-1 0,8-2 0,-13 3 0,1 0 0,-1 0 0,1-1 0,-1 1 0,1 0 0,-1 0 0,1-1 0,-1 1 0,0 0 0,1-1 0,-1 1 0,1 0 0,-1-1 0,0 1 0,1-1 0,-1 1 0,0 0 0,0-1 0,1 1 0,-1-1 0,0 1 0,0-1 0,0 1 0,1-2 0,-1 1 0,-1 0 0,1 0 0,0 0 0,-1 0 0,1 0 0,-1 0 0,1 0 0,-1 0 0,1 0 0,-1 1 0,1-1 0,-1 0 0,0 0 0,0 0 0,1 1 0,-1-1 0,-1-1 0,-14-9 0,-1 0 0,0 1 0,0 1 0,-1 0 0,-19-6 0,-24-11 0,-17-17 0,1-2 0,-79-62 0,-35-37 0,182 137 0,1 0 0,-1 0 0,2-1 0,-1 0 0,1 0 0,0-1 0,-10-16 0,8 8 0,0-2 0,1 1 0,-7-26 0,0 7 0,9 21 0,-1 0 0,2 0 0,-6-26 0,10 39 0,1 0 0,-1 0 0,1 0 0,0 0 0,0 0 0,0 0 0,0 0 0,1 0 0,-1 0 0,1 0 0,-1 0 0,1 0 0,0 0 0,0 0 0,1 1 0,-1-1 0,0 0 0,1 1 0,0-1 0,0 1 0,-1-1 0,1 1 0,1 0 0,-1 0 0,4-3 0,-3 4 0,0-1 0,0 1 0,0 0 0,0 0 0,0 1 0,0-1 0,0 1 0,0-1 0,0 1 0,0 0 0,0 0 0,0 1 0,0-1 0,1 0 0,-1 1 0,0 0 0,3 1 0,55 22 0,-48-17 0,100 50 0,-68-33 0,1-1 0,64 21 0,-34-22 0,1-4 0,0-4 0,1-2 0,1-4 0,79-3 0,781-8 0,-454-13 0,-15 0 0,1976 17 0,-2225 14 0,-37 0 0,320-13 0,-258-3 0,-203-3 0,1-1 0,-1-2 0,62-18 0,-65 15 0,-36 9 0,0-1 0,0 1 0,0-1 0,0 1 0,0-1 0,0 0 0,-1-1 0,1 1 0,5-6 0,-9 8 0,1 0 0,-1-1 0,1 1 0,-1-1 0,0 1 0,1-1 0,-1 0 0,0 1 0,1-1 0,-1 1 0,0-1 0,0 0 0,1 1 0,-1-1 0,0 0 0,0 1 0,0-1 0,0 0 0,0 1 0,0-1 0,0 0 0,0 1 0,0-1 0,0 0 0,-1 0 0,0 0 0,0-1 0,0 1 0,0 0 0,0 0 0,0 0 0,0 0 0,-1 0 0,1 0 0,0 0 0,-1 0 0,1 0 0,-1 0 0,1 1 0,-1-1 0,-2 0 0,-52-15 0,-1 3 0,-72-7 0,116 18 0,-129-17 0,-136-22 0,-386-54 0,410 68-1365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0:31.8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1 317 24575,'8'0'0,"0"-1"0,0-1 0,1 1 0,-1-1 0,0-1 0,9-3 0,12-4 0,396-84 0,10 37 0,-309 47 0,71-10 0,-164 15 0,-17 4 0,0-2 0,23-5 0,-36 7 0,0 0 0,0 0 0,0-1 0,0 1 0,0 0 0,-1-1 0,1 0 0,0 0 0,-1 1 0,1-2 0,-1 1 0,1 0 0,-1 0 0,0-1 0,0 1 0,0-1 0,2-5 0,-3 7 0,-1 0 0,0 0 0,0 0 0,0 0 0,0 0 0,0 0 0,0 0 0,0 0 0,0 0 0,-1 0 0,1 0 0,0 0 0,-1 0 0,1 0 0,0 0 0,-1 0 0,1 0 0,-1 0 0,0 0 0,1 1 0,-1-1 0,0 0 0,1 0 0,-1 0 0,0 1 0,0-1 0,1 1 0,-1-1 0,0 0 0,0 1 0,0 0 0,0-1 0,0 1 0,0-1 0,0 1 0,0 0 0,-2 0 0,-42-11 0,-44 1 0,-1 5 0,-115 8 0,86 0 0,100-4 0,3 1 0,26 4 0,107 34 0,15 3 0,-97-33 0,-1 1 0,1 2 0,-1 1 0,-1 2 0,32 18 0,-59-28-97,0 1-1,-1 0 1,1 0-1,-1 1 1,0-1-1,0 1 1,-1 0-1,0 1 1,0-1-1,0 1 1,-1-1-1,0 1 0,3 9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0:44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138 437 24575,'5'-3'0,"0"-1"0,0 1 0,0 0 0,0 0 0,1 1 0,-1 0 0,1 0 0,0 0 0,0 1 0,7-2 0,-1 1 0,84-21 0,222-55 0,-8-25 0,-94 13 0,-194 82 0,42-9 0,16-6 0,-42 11 0,1 1 0,65-8 0,-57 10 0,2 3 0,0 1 0,0 2 0,84 7 0,-50 11 0,-61-10 0,43 5 0,-30-7 0,63 14 0,75 8 0,-108-15 0,1-3 0,0-3 0,0-2 0,71-8 0,17-9 0,65-2 0,-175 17 0,-1-3 0,60-11 0,-35 5 0,1 3 0,134 6 0,-82 3 0,285-3 0,-399 0 0,0 0 0,0 0 0,0 1 0,0 0 0,0 0 0,0 1 0,0 0 0,-1 0 0,1 0 0,11 7 0,-15-7 0,0 0 0,-1 0 0,1 0 0,-1 1 0,0-1 0,0 1 0,0-1 0,0 1 0,0 0 0,-1 0 0,1 0 0,-1 0 0,0 0 0,1 0 0,-1 0 0,-1 0 0,1 0 0,0 0 0,-1 1 0,0-1 0,0 0 0,0 1 0,0-1 0,0 0 0,-1 4 0,0 2 0,-1 0 0,0 0 0,0 0 0,-1-1 0,0 1 0,0-1 0,-1 1 0,0-1 0,-1 0 0,0-1 0,0 1 0,-1-1 0,-9 11 0,3-8 0,1 0 0,-1-1 0,-1 0 0,1-1 0,-2-1 0,1 0 0,-21 8 0,9-6 0,0-1 0,0-1 0,0-2 0,-30 4 0,-105-4 0,130-5 0,-62-1 0,0-3 0,-122-23 0,-196-26 0,369 49 0,-160-1 0,34 3 0,53-13 0,69 8 0,-49-1 0,-11 7 0,54 3 0,0-3 0,0-2 0,1-2 0,-69-16 0,70 10 0,-1 2 0,0 2 0,-1 2 0,-83 4 0,116 0 0,0-1 0,0 0 0,-29-8 0,25 4 0,-41-4 0,-30 7 0,-61-7 0,8-4 0,-266 8 0,225 8 0,157-2 0,-9 1 0,1-2 0,-72-11 0,75 6 255,-34-9-1875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0:49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0 401 24575,'6'-1'0,"0"0"0,-1 0 0,1 0 0,0-1 0,-1 0 0,1 0 0,-1 0 0,8-5 0,17-7 0,81-24 0,185-38 0,6-3 0,-274 71 0,0 2 0,0 0 0,0 2 0,33 0 0,116 5 0,-70 3 0,370-4 0,-435-2 0,66-12 0,-63 7 0,46-2 0,-21 4 0,101-21 0,-104 14 0,115-7 0,-150 17 0,54-10 0,18-3 0,-72 12 165,38-9 1,12-1-1862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0:55.3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0 625 24575,'18'-7'0,"0"1"0,0 1 0,1 1 0,0 0 0,-1 1 0,1 1 0,0 1 0,20 2 0,-8-2 0,269-1 0,208-15 0,-160 7 0,-65 7 0,-89-27 0,-5 1 0,-42 14 0,110-4 0,-210 21 0,-18-1 0,39-3 0,-60 1 0,1 0 0,-1-1 0,0 0 0,0 0 0,1 0 0,-2-1 0,1-1 0,0 1 0,8-6 0,-4 0 0,1 1 0,0 0 0,1 1 0,-1 1 0,1 0 0,1 1 0,-1 0 0,1 1 0,0 1 0,0 0 0,0 1 0,23 0 0,-4 0 0,1-2 0,0-2 0,40-11 0,-38 8 0,0 1 0,56-4 0,-23 11 0,-38 1 0,1-1 0,0-1 0,0-2 0,-1-1 0,36-11 0,-43 8 0,0-1 0,0-2 0,0 0 0,-2-1 0,1-2 0,38-29 0,-47 31 0,-1-1 0,14-17 0,-23 25 0,-1-1 0,0 1 0,0-1 0,0-1 0,-1 1 0,0 0 0,0-1 0,4-12 0,-7 17 0,0 1 0,0-1 0,0 0 0,0 1 0,0-1 0,0 0 0,0 1 0,-1-1 0,1 0 0,-1 1 0,1-1 0,-1 1 0,0-1 0,1 1 0,-1-1 0,0 1 0,0-1 0,0 1 0,0 0 0,0 0 0,0-1 0,0 1 0,-1 0 0,1 0 0,0 0 0,-1 0 0,1 0 0,-1 1 0,1-1 0,-1 0 0,1 1 0,-1-1 0,1 1 0,-1-1 0,-2 1 0,-8-3 0,1 0 0,-1 1 0,-19 0 0,29 2 0,-168 1 0,83 1 0,55 0 0,1 2 0,-1 1 0,-57 18 0,66-16 0,0 1 0,-23 11 0,37-14 0,-1 0 0,1 0 0,0 1 0,1 0 0,-1 1 0,1-1 0,-9 11 0,-26 27 0,30-34 0,2 2 0,0 0 0,-13 16 0,-7 9 0,25-30 0,0-1 0,0 1 0,0 1 0,1-1 0,-8 15 0,5-3 0,0-1 0,-2 0 0,0 0 0,-1-1 0,-1 0 0,-1-1 0,0 0 0,-1-1 0,-21 18 0,4-5 326,25-21-749,0-1 0,-1 0 1,-14 10-1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1:00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5232 1884 24575,'1'-2'0,"-1"1"0,1-1 0,-1 1 0,1 0 0,0-1 0,-1 1 0,1 0 0,0-1 0,0 1 0,0 0 0,0 0 0,0 0 0,0 0 0,0 0 0,1 0 0,-1 0 0,0 0 0,1 1 0,-1-1 0,2 0 0,33-15 0,-32 15 0,13-5 0,0 2 0,1 0 0,23-2 0,-27 5 0,0-1 0,-1 0 0,1-1 0,-1-1 0,0 0 0,21-9 0,-30 10 0,0-1 0,0 1 0,0-1 0,0 0 0,-1 0 0,1 0 0,-1 0 0,0 0 0,-1-1 0,1 1 0,-1-1 0,0 0 0,0 0 0,0 0 0,-1 0 0,1 0 0,-1 0 0,0 0 0,-1 0 0,1-1 0,-1 1 0,-1-7 0,1-7 0,-2 1 0,0-1 0,-1 1 0,-1 0 0,-6-19 0,5 16 0,0 0 0,-2-32 0,6 38 0,-1 0 0,0 1 0,-1 0 0,-1-1 0,0 1 0,-1 0 0,-9-19 0,4 15 0,0 0 0,1-1 0,1 0 0,1 0 0,1-1 0,1 0 0,-6-34 0,3 14 0,-1 0 0,-3 1 0,-21-47 0,17 44 0,7 18 0,-1 0 0,-1 1 0,-1 1 0,-16-23 0,21 35 0,-1 0 0,0 1 0,-1 0 0,0 0 0,0 1 0,-1 0 0,0 0 0,0 1 0,-1 0 0,-13-5 0,-27-9 0,-1 3 0,0 2 0,-2 3 0,1 2 0,-81-7 0,-277 6 0,385 13 0,-1300 1 0,1259-5 0,-133-25 0,126 15 0,-98-5 0,-531-42 0,509 17 0,139 28 0,-1 2 0,0 3 0,-89-5 0,24 15 0,15 1 0,-1-4 0,-141-22 0,11-30 0,187 39 0,9 2 0,0 2 0,-1 1 0,0 2 0,-47-3 0,80 12 0,1-1 0,0 0 0,-1-1 0,1 0 0,0 0 0,0-1 0,0 0 0,0-1 0,1 1 0,-1-1 0,1-1 0,-13-10 0,17 13 0,1 0 0,-1-1 0,1 1 0,-1-1 0,1 0 0,0 0 0,1 0 0,-1 0 0,0 0 0,1 0 0,-1 0 0,1-1 0,0 1 0,0-1 0,1 1 0,-1-1 0,1 1 0,-1-1 0,1 1 0,0-1 0,0 1 0,1-1 0,-1 1 0,1-1 0,0 1 0,0 0 0,0-1 0,0 1 0,0 0 0,1 0 0,0-1 0,-1 1 0,4-3 0,8-13-1365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1:10.1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1177 24575,'1'-15'0,"1"1"0,1-1 0,7-28 0,-1 10 0,15-63 0,22-124 0,-42 206 0,0-1 0,1 1 0,1 0 0,0 0 0,1 0 0,0 1 0,1 0 0,0 0 0,12-13 0,4-8 0,-15 24 0,0 0 0,0 1 0,1 0 0,0 0 0,0 1 0,1 1 0,16-10 0,25-18 0,-45 30 0,0 0 0,0 1 0,1 0 0,-1 0 0,1 1 0,0 0 0,15-4 0,61-6 0,-26 6 0,108-28 0,-137 30 0,-1 1 0,1 2 0,50 2 0,24-2 0,-82-1 0,34-9 0,-36 7 0,0 1 0,24-2 0,-32 6 0,0-1 0,0 0 0,0-1 0,0 0 0,-1-1 0,1 0 0,-1-1 0,15-6 0,-1 0 0,0 1 0,1 2 0,0 0 0,36-4 0,47-13 0,351-89 0,-432 109 0,0 1 0,29 1 0,-33 1 0,0 0 0,1-1 0,30-8 0,-42 7 0,33-10 0,1 2 0,0 2 0,87-6 0,-84 15 0,-8 0 0,-1-2 0,45-6 0,-57 2 0,42-5 0,-65 10 0,0 1 0,0-1 0,-1 2 0,1-1 0,0 0 0,0 1 0,0 0 0,-1 0 0,1 0 0,0 1 0,4 2 0,-7-4 0,-1 1 0,0 0 0,1 0 0,-1 0 0,0-1 0,0 1 0,0 0 0,1 1 0,-1-1 0,0 0 0,0 0 0,0 0 0,-1 1 0,1-1 0,0 0 0,0 1 0,-1-1 0,1 0 0,-1 1 0,1-1 0,-1 1 0,1 2 0,-2-2 0,1 1 0,0-1 0,-1 0 0,1 0 0,-1 0 0,0 1 0,0-1 0,0 0 0,0 0 0,0 0 0,0 0 0,0 0 0,-3 2 0,-3 4 0,0-1 0,-1 0 0,0 0 0,0-1 0,-14 8 0,1-3 0,0-1 0,-1 0 0,0-2 0,0-1 0,-1 0 0,0-2 0,0-1 0,0-1 0,0 0 0,-42-2 0,48 0 0,-1 1 0,1 0 0,0 1 0,0 1 0,0 1 0,1 0 0,-1 2 0,-24 12 0,4-2 0,21-12 0,0 0 0,0-1 0,-1-1 0,1 0 0,-23 0 0,19-1 0,0 0 0,-37 10 0,55-12 0,-1 1 0,1 0 0,0 0 0,-1 0 0,1 0 0,0 0 0,0 0 0,0 0 0,0 1 0,0-1 0,0 1 0,0 0 0,1-1 0,-1 1 0,-2 3 0,4-4 0,-1 1 0,1-1 0,-1 0 0,1 1 0,-1-1 0,1 0 0,0 1 0,0-1 0,0 0 0,0 1 0,0-1 0,0 1 0,0-1 0,0 0 0,1 1 0,-1-1 0,1 1 0,-1-1 0,2 3 0,1 0 0,0 1 0,0 0 0,1-1 0,-1 0 0,1 0 0,0 0 0,0 0 0,1-1 0,-1 1 0,1-1 0,0 0 0,5 2 0,24 8 0,-1-1 0,2-2 0,0-1 0,0-2 0,42 4 0,-76-11 0,33 4 0,46-1 0,-72-3 0,1 0 0,0-1 0,-1 0 0,0 0 0,1-1 0,-1 0 0,0-1 0,0 0 0,0 0 0,0-1 0,7-4 0,-14 8 0,1-1 0,-1 0 0,0 1 0,0-1 0,0 0 0,0 0 0,0 0 0,0 0 0,0 0 0,0 0 0,0 0 0,-1 0 0,1 0 0,0 0 0,0-1 0,-1 1 0,1 0 0,-1 0 0,1-1 0,-1 1 0,0 0 0,0-1 0,1 1 0,-1 0 0,0-1 0,0 1 0,0 0 0,0-1 0,-1 1 0,1 0 0,0-1 0,0 1 0,-1 0 0,1-1 0,-1 1 0,1 0 0,-1 0 0,0-1 0,1 1 0,-1 0 0,0 0 0,0 0 0,0 0 0,0 0 0,-2-1 0,-3-4 0,0 1 0,0 0 0,-1 1 0,0 0 0,0 0 0,-12-5 0,-57-21 0,-1 3 0,-1 3 0,-158-25 0,159 43 0,-125 6 0,73 3 0,64-5 0,34 1 0,0 0 0,-51 7 0,81-6 0,0 0 0,-1 0 0,1 0 0,0 0 0,-1 1 0,1-1 0,0 1 0,-1-1 0,1 1 0,0-1 0,0 1 0,-1 0 0,1-1 0,0 1 0,0 0 0,0 0 0,0 0 0,0 0 0,0 0 0,0 0 0,0 0 0,1 0 0,-1 0 0,0 1 0,1-1 0,-2 2 0,3-2 0,-1 0 0,0 0 0,0 0 0,1 1 0,-1-1 0,0 0 0,1 0 0,-1 0 0,1 0 0,0 0 0,-1 0 0,1 0 0,0 0 0,0 0 0,-1 0 0,1 0 0,0-1 0,0 1 0,0 0 0,0 0 0,0-1 0,0 1 0,0-1 0,0 1 0,0-1 0,1 1 0,-1-1 0,0 0 0,2 1 0,15 4 0,0-1 0,0 0 0,0-2 0,25 2 0,78-6 0,-57 0 0,627 0 0,-660 0 0,0-1 0,-1-2 0,57-16 0,-53 12 0,0 1 0,59-6 0,94 15 0,31-2 0,-155-8 0,109-29 0,-159 35 0,34-10 0,0 3 0,0 1 0,84-4 0,186 15 0,-312-2 0,0 1 0,0-1 0,0 1 0,0-1 0,-1 1 0,1 1 0,0-1 0,0 1 0,-1 0 0,1 0 0,-1 0 0,1 0 0,-1 1 0,4 3 0,-6-4 0,-1-1 0,1 1 0,-1 0 0,0 0 0,1-1 0,-1 1 0,0 0 0,0 0 0,0 0 0,-1 1 0,1-1 0,0 0 0,-1 0 0,1 0 0,-1 0 0,0 1 0,0-1 0,0 0 0,0 0 0,0 1 0,0-1 0,-1 0 0,1 0 0,-1 0 0,1 1 0,-1-1 0,0 0 0,0 0 0,0 0 0,0 0 0,0 0 0,-1 0 0,-1 2 0,-6 9 0,0-1 0,-1 0 0,0 0 0,-1-1 0,0 0 0,-1-1 0,0-1 0,-1 0 0,0 0 0,0-1 0,-1-1 0,-23 10 0,26-13 0,0-1 0,1 0 0,-1-1 0,0 0 0,0 0 0,-1-1 0,1-1 0,0 0 0,0 0 0,0-1 0,0-1 0,0 0 0,0 0 0,0-1 0,0-1 0,1 1 0,0-2 0,-14-6 0,-36-27 0,40 24 0,0 1 0,-1 1 0,-1 1 0,0 1 0,-24-8 0,23 12 0,-8-4 0,1 2 0,-1 1 0,0 2 0,-43-2 0,39 4 0,-57-9 0,55 5 0,-48-1 0,-93 8-1365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1:22.5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1 528 24575,'427'16'0,"-86"-1"0,178-13 0,-275-3 0,30-16 0,-25 1 0,705 15 0,-450 3 0,-173-2 0,-313 1 0,1 1 0,-1 1 0,27 7 0,-24-5 0,44 5 0,-33-6 0,35 8 0,-39-6 0,1-1 0,30 1 0,-36-5 0,0 2 0,32 9 0,-42-8 0,1-1 0,-1 0 0,1-1 0,-1 0 0,1-1 0,0-1 0,0 0 0,-1-1 0,1 0 0,14-4 0,-26 5 0,0-1 0,0 1 0,0-1 0,0 1 0,-1-1 0,1 0 0,0 0 0,0 0 0,-1 0 0,1 0 0,-1 0 0,1 0 0,-1 0 0,1-1 0,-1 1 0,0-1 0,1 1 0,-1-1 0,0 0 0,0 1 0,0-1 0,0 0 0,-1 0 0,1 1 0,0-1 0,-1 0 0,1 0 0,-1 0 0,0 0 0,1 0 0,-1 0 0,0 0 0,0 0 0,-1-2 0,0 0 0,0 0 0,-1-1 0,1 1 0,-1 0 0,0 0 0,0 0 0,-1 0 0,1 1 0,-1-1 0,0 0 0,0 1 0,0 0 0,-6-5 0,2 3 0,0 0 0,1 0 0,0-1 0,0 1 0,0-1 0,0-1 0,1 1 0,0-1 0,1 0 0,0 0 0,0 0 0,0-1 0,1 0 0,-5-13 0,5 6 0,-1 1 0,-1-1 0,-1 1 0,0 0 0,-1 0 0,-11-18 0,14 27 0,0 0 0,0 1 0,0-1 0,-1 1 0,1-1 0,-1 2 0,0-1 0,0 0 0,0 1 0,-1 0 0,1 0 0,-1 0 0,0 1 0,0 0 0,0 0 0,0 1 0,0-1 0,-9 0 0,-5-1 0,1-1 0,0 0 0,-35-14 0,34 10 0,0 1 0,-1 2 0,-23-5 0,36 9 0,-1-1 0,1 0 0,0-1 0,0 0 0,0-1 0,0 1 0,1-1 0,-1-1 0,1 1 0,0-2 0,-13-10 0,7 6 0,3 4 0,0 0 0,0 1 0,-1 1 0,0-1 0,0 2 0,0 0 0,0 0 0,0 1 0,-1 0 0,-16 0 0,-19-4 0,-54-5 0,-1 4 0,-135 8 0,86 1 0,18 0 0,-146-5 0,169-11 0,-23-1 0,-299 13 0,228 3 0,20 15 0,15 0 0,-86-18 0,-82 4 0,172 13 0,-44 1 0,202-16 0,-8-1 0,1 1 0,-1 1 0,1 0 0,-1 1 0,1 0 0,0 2 0,0-1 0,-18 8 0,8-2 0,1-1 0,-1-2 0,0 0 0,-1-1 0,-34 1 0,55-5 0,-7 1 0,0 0 0,0 1 0,0 1 0,1 0 0,0 0 0,-16 10 0,-16 6 0,38-19 0,0 1 0,1 1 0,-1-1 0,1 0 0,0 1 0,-1 0 0,1 0 0,0 0 0,1 0 0,-1 0 0,0 1 0,1-1 0,0 1 0,0-1 0,0 1 0,0 0 0,1 0 0,-1 0 0,1 0 0,0 0 0,-1 8 0,0 9 0,0-1 0,2 1 0,2 27 0,-1-18 0,-1-24 0,0 0 0,1 0 0,-1 0 0,1-1 0,0 1 0,0 0 0,1 0 0,0-1 0,0 1 0,0-1 0,1 1 0,0-1 0,0 0 0,0 0 0,0 0 0,1-1 0,0 1 0,0-1 0,9 7 0,48 52 0,-40-47 0,-2 0 0,1-1 0,0 0 0,37 18 0,-41-25 0,1-1 0,0-1 0,0 0 0,1-1 0,-1-1 0,1-1 0,0 0 0,21 0 0,252-6 0,-269-1 0,37-9 0,-13 2 0,11-1 0,1 3 0,102-4 0,-98 12 0,40 0 0,133 16 0,-63 1 0,261-11 0,-235-7 0,-160 4 0,66 12 0,-63-8 0,50 3 0,293-9 0,-372 1 0,0 0 0,-1 1 0,1 1 0,-1 0 0,0 0 0,0 1 0,15 8 0,-11-5 0,1-1 0,-1-1 0,19 4 0,21-2 0,1-3 0,0-2 0,58-5 0,0-1 0,-55 6 0,-32-1 0,-1-1 0,1 0 0,0-2 0,49-11 0,-43 6 0,45-6 0,1 1 0,-27 3 0,0 2 0,53 0 0,108 9 0,-69 1 0,-137-3 0,49 0 0,-43 0 0,-32 0 0,-87 0 0,-233-8 0,292 4 0,0-3 0,0-1 0,1-3 0,0-1 0,-49-22 0,75 26 0,-1 1 0,0 1 0,-1 0 0,-34-3 0,10 5 0,-53 3 0,-590 3 0,404-2 0,225-3 0,-96-18 0,124 16 0,-42-10 0,45 8 0,0 2 0,-32-2 0,-311 5 0,184 4 0,156-4 0,1-1 0,-36-8 0,33 5 0,-52-4 0,45 7 0,-74-16 0,87 13 0,-28-7 290,31 7-1118,-40-5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1:25.1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2293 5 24575,'-830'0'0,"794"2"0,-73 13 0,71-8 0,-66 3 0,-828-11 0,894-2 0,0 0 0,-48-12 0,37 6 0,17 2-1365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1:35.5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709 995 24575,'892'0'0,"-683"15"0,-5 1 0,-203-16 0,56 0 0,-1 3 0,76 12 0,159 40 0,-244-46 0,1-3 0,59 2 0,98-10 0,-66-1 0,1149 3 0,-1258-1 0,0-2 0,32-7 0,28-3 0,-75 12 0,1-1 0,-1 0 0,0-1 0,0 0 0,0-1 0,-1-1 0,1-1 0,-1 0 0,0-1 0,19-12 0,-23 13 0,-1 1 0,1 0 0,0 1 0,0 0 0,12-3 0,-15 6 0,1-1 0,-1-1 0,1 0 0,-1 0 0,0 0 0,0-1 0,0 0 0,-1 0 0,1-1 0,-1 1 0,10-11 0,7-11 0,-18 22 0,-1 0 0,1 0 0,-2-1 0,1 1 0,0-1 0,-1 0 0,0 0 0,0-1 0,0 1 0,-1-1 0,4-8 0,-1-25 0,0 0 0,-3 1 0,-1-1 0,-5-43 0,1-11 0,4-2 0,-3-88 0,1 173 0,0 0 0,0 0 0,-1 0 0,-1 0 0,1 0 0,-2 0 0,1 1 0,-1 0 0,-1-1 0,1 2 0,-2-1 0,1 0 0,-1 1 0,0 0 0,-1 0 0,0 1 0,0 0 0,-1 0 0,0 1 0,0 0 0,0 0 0,-1 1 0,0 0 0,-12-5 0,0 1 0,-1 2 0,0 0 0,0 1 0,-1 2 0,0 0 0,0 1 0,0 1 0,-26 2 0,-2177 5 0,1218-8 0,838 2 0,-182 3 0,202 14 0,-22 0 0,121-15 0,17-2 0,1 3 0,-56 8 0,44-3 0,-72 2 0,41-5 0,71-4 0,-1 1 0,1-1 0,0 1 0,0 0 0,0 0 0,1 0 0,-1 1 0,0 0 0,0 0 0,1 0 0,-1 0 0,1 1 0,0 0 0,-1 0 0,1 0 0,0 0 0,1 0 0,-1 1 0,1 0 0,0 0 0,0 0 0,0 0 0,0 0 0,0 1 0,1-1 0,0 1 0,0 0 0,0-1 0,1 1 0,0 0 0,0 0 0,0 0 0,0 0 0,1 0 0,0 0 0,0 1 0,0-1 0,0 0 0,1 0 0,0 0 0,0 0 0,1 0 0,-1-1 0,1 1 0,0 0 0,4 7 0,13 28 0,-5-12 0,19 32 0,-27-50 0,1-1 0,0 0 0,1 0 0,0-1 0,0 0 0,17 12 0,48 41 0,-59-47 0,0-1 0,1 0 0,1-2 0,0 1 0,1-2 0,23 11 0,-29-16 0,-1-1 0,1-1 0,0 0 0,-1 0 0,1-1 0,1-1 0,-1 0 0,0 0 0,0-1 0,0-1 0,0 0 0,1 0 0,-1-1 0,0 0 0,-1-1 0,1 0 0,0-1 0,-1 0 0,0-1 0,0 0 0,0-1 0,-1 0 0,1 0 0,-1-1 0,11-11 0,-4 2 69,-6 5-248,0 1 0,0 0-1,1 0 1,1 1 0,0 1-1,0-1 1,18-7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1:39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2900 742 24575,'-1078'-26'0,"931"21"0,-247-24 0,391 29 0,1-1 0,0 1 0,0-1 0,-1 1 0,1-1 0,0 0 0,0 0 0,0 0 0,-4-2 0,6 3 0,-1 0 0,1-1 0,0 1 0,-1 0 0,1-1 0,0 1 0,0 0 0,-1-1 0,1 1 0,0 0 0,0-1 0,0 1 0,-1-1 0,1 1 0,0 0 0,0-1 0,0 1 0,0-1 0,0 1 0,0 0 0,0-1 0,0 1 0,0-1 0,0 1 0,0-1 0,0 1 0,0 0 0,0-1 0,1 1 0,-1-1 0,0 0 0,2-1 0,0 0 0,0 0 0,0 0 0,0 0 0,1 0 0,-1 1 0,0-1 0,1 0 0,-1 1 0,1 0 0,0 0 0,-1 0 0,5-1 0,24-6 0,0 2 0,1 1 0,-1 2 0,37 0 0,40-5 0,79-25 0,-12 1 0,-102 19 0,75-24 0,-94 21 0,1 3 0,0 1 0,80-4 0,-119 15 0,0 1 0,0-2 0,-1 0 0,1-1 0,-1 0 0,0-1 0,0-1 0,0 0 0,22-12 0,39-23 0,-51 29 0,-1-2 0,0-1 0,-1-1 0,30-24 0,-40 28 0,34-33 0,-45 42 0,0 0 0,-1 0 0,1 0 0,0-1 0,-1 1 0,1 0 0,-1-1 0,0 1 0,0-1 0,0 1 0,0-1 0,0 0 0,-1 1 0,1-1 0,-1 0 0,1 1 0,-1-1 0,0-3 0,-1 5 0,1-1 0,-1 1 0,0-1 0,1 1 0,-1 0 0,0-1 0,0 1 0,0 0 0,0-1 0,0 1 0,0 0 0,0 0 0,-1 0 0,1 0 0,0 0 0,0 1 0,-1-1 0,1 0 0,-1 0 0,-1 0 0,-36-10 0,25 8 0,-33-7 0,-1 2 0,-64-2 0,-25-4 0,18-6 0,-196-5 0,219 26 0,39 1 0,1-2 0,-101-14 0,105 7 0,-1 2 0,1 2 0,-1 2 0,0 3 0,-75 11 0,-416 34 0,222-21 0,293-22 0,-32 6 0,-75 22 0,108-24 0,-2-3 0,-1-1 0,0-1 0,-1-1 0,-43-4 0,54 2 0,142-1-1365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4:49.7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6385 1856 24575,'-1'-61'0,"0"19"0,1 0 0,3 0 0,8-51 0,-1 29 0,-3-1 0,-3 0 0,-5-82 0,0 57 0,0 66 0,-2 1 0,-8-38 0,-2-17 0,12 68 0,0-1 0,-1 0 0,0 1 0,0-1 0,-2 1 0,-4-12 0,7 19 0,0 1 0,0 0 0,-1-1 0,0 1 0,1 0 0,-1-1 0,0 1 0,0 0 0,0 0 0,0 1 0,0-1 0,0 0 0,-1 1 0,1-1 0,0 1 0,-1 0 0,1 0 0,-1 0 0,0 0 0,1 0 0,-1 0 0,0 1 0,1 0 0,-1-1 0,0 1 0,0 0 0,0 0 0,1 0 0,-5 1 0,-13 3 0,0 2 0,0 0 0,0 0 0,-31 17 0,34-14 0,0-2 0,0 0 0,-1-1 0,0 0 0,0-2 0,-31 5 0,-46-7 0,54-3 0,-78 10 0,15 3 0,-1-5 0,-107-6 0,115-2 0,65-1 0,0-1 0,-33-8 0,30 5 0,-51-4 0,3 9 0,-138-9 0,-31-5 0,118 9 0,-71-15 0,161 15 0,8 1 0,-1-2 0,1-2 0,1-2 0,0-1 0,0-1 0,-34-19 0,45 21 0,-1 1 0,0 1 0,-44-10 0,-83-7 0,32 7 0,-85-25 0,-77-14 0,-279-75 0,296 64 0,16 19 0,-56-16 0,215 50 0,73 14 0,1 0 0,-1-1 0,1 0 0,-1-2 0,1 0 0,0-1 0,-21-10 0,10 1 0,-1 2 0,0 1 0,-1 2 0,0 1 0,-1 1 0,0 1 0,0 1 0,-39-1 0,-204-34 0,161 21 0,0 4 0,-115 1 0,189 13 128,-63-11 0,21 2-1749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1:43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1980 1056 24575,'-232'-2'0,"-250"5"0,303 12 0,-48 1 0,108-21 0,103 3 0,1-1 0,-1-1 0,0 0 0,1-1 0,-21-10 0,-160-65 0,175 71 0,0 2 0,-1 1 0,0 0 0,0 2 0,0 0 0,-1 2 0,0 0 0,-22 2 0,-6-2 0,41 2 0,-1-1 0,1 0 0,0-1 0,0 0 0,0 0 0,0-1 0,0-1 0,1 0 0,-18-9 0,24 11 0,0-1 0,-1 1 0,2-1 0,-1 1 0,0-1 0,0 0 0,1 0 0,0 0 0,-1-1 0,1 1 0,0 0 0,1-1 0,-1 0 0,1 1 0,-1-1 0,1 0 0,0 0 0,1 1 0,-1-1 0,1 0 0,-1 0 0,1 0 0,0 0 0,0 0 0,1 0 0,-1 0 0,1 0 0,2-4 0,-1 0 0,1 1 0,0 0 0,0 0 0,1 0 0,0 0 0,0 0 0,0 1 0,10-11 0,47-43 0,-54 54 0,15-13 0,1 1 0,0 1 0,1 2 0,1 0 0,31-13 0,-7 8 0,97-26 0,-141 45 0,104-33 0,-99 31 0,-1-1 0,0 0 0,0-1 0,0 0 0,-1-1 0,1 1 0,-1-2 0,13-12 0,-20 18 0,-1 0 0,1 1 0,0-1 0,-1 1 0,1-1 0,-1 0 0,1 1 0,-1-1 0,0 0 0,1 0 0,-1 1 0,0-1 0,1 0 0,-1 0 0,0 0 0,0 1 0,0-1 0,0 0 0,0 0 0,0 0 0,0 0 0,0 1 0,0-1 0,0 0 0,0 0 0,-1-1 0,0 1 0,0 0 0,0 0 0,0 0 0,0 0 0,0 0 0,0 0 0,0 0 0,0 1 0,0-1 0,0 0 0,-1 1 0,1-1 0,0 1 0,-3-1 0,-6-1 0,0 0 0,0 1 0,-14-1 0,23 2 0,-368 0 0,194 2 0,300-4 0,167 6 0,-269-1 0,0 2 0,33 10 0,-37-9 0,0 0 0,0-2 0,1 0 0,32 1 0,323-31 0,-247 13 0,352-28 0,-115 7 0,-274 20 0,-54 7 0,61-2 0,-21 3 0,0-4 0,136-34 0,-168 33 0,0 0 0,187-39 0,-170 40 0,111-4 0,-167 14 0,4 0 0,-1 0 0,1-1 0,-1 0 0,15-4 0,-23 5 0,-1 0 0,1 0 0,-1 0 0,1 0 0,-1 0 0,1 0 0,-1 0 0,1 0 0,-1-1 0,1 1 0,-1 0 0,1 0 0,-1-1 0,1 1 0,-1 0 0,0-1 0,1 1 0,-1 0 0,1-1 0,-1 1 0,0-1 0,1 1 0,-1 0 0,0-1 0,0 1 0,1-1 0,-1 1 0,0-1 0,0 1 0,0-1 0,0 1 0,0-1 0,0 0 0,0 0 0,-1 0 0,0 0 0,0 0 0,0 0 0,-1 0 0,1 0 0,0 0 0,0 0 0,0 1 0,-1-1 0,1 0 0,0 1 0,-1-1 0,1 1 0,-2-1 0,-42-11 0,0 2 0,0 3 0,-1 1 0,-46 0 0,48 3 0,-962-14 0,992 17 0,-8 0 0,-1 2 0,1 0 0,0 2 0,0 0 0,0 1 0,-25 10 0,-136 56-1365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1:45.0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1102 2 24575,'-115'-1'0,"-59"0"0,-175 22 0,340-20 0,-1 0 0,-1 0 0,1 1 0,0 0 0,0 0 0,0 1 0,-11 5 0,17-3 0,12-1 0,14-3 0,41-1 0,108-16 0,-221 15 0,9-1 0,-191 17 324,-77 2-2013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1:55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279 1511 24575,'0'-24'0,"-1"-29"0,2 1 0,3 0 0,16-86 0,1 40 0,-9 40 0,2-1 0,29-75 0,-37 120 0,0 1 0,0-1 0,-1 0 0,0 0 0,-1-1 0,-1 1 0,3-27 0,-5-50 0,-1 90 0,0 1 0,0-1 0,0 1 0,0-1 0,0 0 0,0 1 0,0-1 0,0 1 0,0-1 0,0 1 0,0-1 0,1 1 0,-1-1 0,0 1 0,0-1 0,0 1 0,1 0 0,-1-1 0,0 1 0,1-1 0,-1 1 0,0-1 0,1 1 0,-1 0 0,1-1 0,-1 1 0,0 0 0,1-1 0,-1 1 0,1 0 0,-1 0 0,1 0 0,0-1 0,13 12 0,10 29 0,-16-20 0,-1 1 0,0 0 0,-2 0 0,0 1 0,1 25 0,0 113 0,-3-38 0,-1-103 0,10 38 0,-8-39 0,0 1 0,1 19 0,-4 73 0,-1-65 0,6-105 0,-2-2 0,36-365 0,-32 352 0,-3-90 0,-2 135 0,1 17 0,-4 12 0,0 0 0,0 0 0,0 0 0,1 0 0,-1 0 0,0 0 0,0 0 0,0 0 0,1 0 0,-1 0 0,0 1 0,0-1 0,0 0 0,1 0 0,-1 0 0,0 0 0,0 0 0,0 0 0,0 0 0,1 0 0,-1 1 0,0-1 0,0 0 0,0 0 0,0 0 0,0 0 0,0 1 0,1-1 0,-1 0 0,0 0 0,0 0 0,0 1 0,0-1 0,0 0 0,0 0 0,0 0 0,0 1 0,0-1 0,0 0 0,0 0 0,0 0 0,0 1 0,0-1 0,0 0 0,0 0 0,0 1 0,6 31 0,0 1 0,-3 0 0,0 0 0,-3 40 0,0-21 0,1 418 0,-1-296 0,0-191 0,25-666 0,-19 641 0,2 0 0,1 1 0,3 0 0,1 0 0,2 1 0,1 1 0,39-66 0,-15 47 0,1 3 0,3 1 0,68-64 0,-110 116 0,11-12 0,1 0 0,1 1 0,0 1 0,23-15 0,-34 25 0,0 0 0,1 0 0,-1 0 0,0 1 0,1-1 0,-1 1 0,1 0 0,-1 0 0,1 1 0,7-1 0,-9 1 0,0 1 0,0-1 0,0 1 0,0 0 0,0 0 0,0 0 0,0 0 0,0 0 0,-1 1 0,1-1 0,-1 1 0,1 0 0,-1 0 0,1 0 0,-1 0 0,0 0 0,4 5 0,0 2 0,0 1 0,0 0 0,-1 0 0,0 0 0,0 1 0,-2-1 0,1 1 0,-1 0 0,-1 0 0,3 23 0,-2 10 0,-5 67 0,1-54 0,-2 43 0,5 160 0,-2-258 0,1 1 0,-1-1 0,0 1 0,1-1 0,-1 1 0,1-1 0,0 0 0,0 1 0,0-1 0,0 0 0,0 0 0,0 1 0,1-1 0,-1 0 0,1 0 0,0-1 0,-1 1 0,1 0 0,0 0 0,0-1 0,0 1 0,0-1 0,0 0 0,0 1 0,1-1 0,-1 0 0,0-1 0,1 1 0,-1 0 0,1 0 0,3 0 0,6 0 0,1-1 0,-1 0 0,0-1 0,1 0 0,14-3 0,0 0 0,22-1 0,0 3 0,99 8 0,-114-2 0,0 1 0,-1 2 0,0 2 0,0 1 0,38 16 0,-67-23 0,0-1 0,0 0 0,0 1 0,0 0 0,0 0 0,0 0 0,-1 0 0,0 1 0,1 0 0,-1-1 0,-1 1 0,1 0 0,0 0 0,-1 1 0,0-1 0,0 0 0,0 1 0,-1-1 0,1 1 0,-1 0 0,0-1 0,-1 1 0,1 0 0,-1 0 0,0 0 0,0-1 0,0 1 0,-1 0 0,1 0 0,-1-1 0,0 1 0,-1 0 0,1-1 0,-1 1 0,0-1 0,0 1 0,0-1 0,-1 0 0,0 0 0,-3 4 0,-3 3 0,0 0 0,-1-1 0,0 0 0,-1-1 0,0 0 0,0 0 0,-1-1 0,0-1 0,-23 11 0,15-11 0,0 0 0,-1-1 0,1-1 0,-1-1 0,-40 3 0,7-6 0,-1-3 0,0-2 0,1-3 0,-64-16 0,21-2 0,1-4 0,2-5 0,-169-86 0,206 90 0,36 17 0,-1 2 0,-1 0 0,1 1 0,-2 1 0,1 2 0,-36-8 0,-25 7 0,-153 4 0,172 6 0,60-2 0,-14 0 0,0 1 0,0 0 0,-22 6 0,37-7 0,0 1 0,1 0 0,-1 0 0,1 0 0,-1 0 0,1 1 0,-1 0 0,1-1 0,0 1 0,0 0 0,0 1 0,0-1 0,0 0 0,1 1 0,-1 0 0,1-1 0,-1 1 0,1 0 0,0 0 0,0 1 0,0-1 0,1 0 0,-3 5 0,4-6 0,0 1 0,-1 0 0,1-1 0,0 1 0,0-1 0,1 1 0,-1-1 0,0 1 0,1-1 0,-1 1 0,1-1 0,0 1 0,0-1 0,0 0 0,0 0 0,1 1 0,-1-1 0,0 0 0,1 0 0,0 0 0,-1 0 0,4 2 0,4 4 0,0-1 0,0 0 0,18 10 0,10 3 0,2-2 0,0-1 0,0-2 0,2-2 0,0-2 0,0-1 0,1-3 0,0-1 0,0-2 0,70-2 0,-90-2 0,38 7 0,-43-5 0,0 0 0,1 0 0,-1-2 0,19-2 0,136-11 0,213 9 0,-198 6 0,-172-2 0,-1 0 0,0-1 0,0-1 0,0 0 0,0-1 0,0-1 0,0 0 0,20-9 0,-25 4 0,-17 4 0,-26 5 0,30 0 0,-27 1 0,-297-3 0,-18-43 0,300 35 0,0-2 0,0-2 0,1-1 0,1-3 0,-55-31 0,63 27 0,26 15 0,1 1 0,-1 0 0,0 0 0,-1 1 0,1 0 0,-1 1 0,0 1 0,-21-5 0,-7 4 0,-1 2 0,1 1 0,-72 9 0,82-1 0,0 0 0,-40 17 0,40-13 0,26-10 0,0 0 0,-1 1 0,1-1 0,0 1 0,-1 0 0,1 0 0,0 0 0,0 0 0,1 1 0,-6 5 0,7-7 0,1 0 0,-1-1 0,1 1 0,-1 1 0,1-1 0,0 0 0,-1 0 0,1 0 0,0 0 0,0 0 0,0 0 0,0 0 0,0 0 0,0 0 0,0 0 0,0 0 0,0 1 0,1-1 0,-1 0 0,0 0 0,1 0 0,-1 0 0,1 0 0,-1 0 0,1 0 0,-1 0 0,1-1 0,-1 1 0,1 0 0,0 0 0,0 0 0,0-1 0,-1 1 0,1 0 0,0-1 0,0 1 0,0 0 0,0-1 0,2 1 0,27 16 0,1-2 0,0-1 0,1-2 0,36 9 0,-60-18 0,24 5 0,0-1 0,0-1 0,0-2 0,1-1 0,52-3 0,164-24 0,-204 18 0,216-33 0,235-21 0,-298 45 0,84-3 0,-258 19 0,-8 0 0,0-1 0,0-1 0,0 0 0,-1-1 0,25-6 0,236-58 0,-18 6 0,-199 43 0,-19 7 0,53-22 0,-80 27 0,-1-1 0,0 0 0,-1-1 0,1-1 0,-1 0 0,0 0 0,-1-1 0,11-12 0,-1-3 0,-15 17 0,0 0 0,1 1 0,0 0 0,0 0 0,0 0 0,1 0 0,-1 1 0,1 0 0,1 1 0,-1 0 0,11-5 0,148-61 0,-116 51-1365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2:01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3989 0 24575,'39'2'0,"74"12"0,-48-4 0,923 176 0,-632-87 0,-353-98 0,0 0 0,0 0 0,0 0 0,0 0 0,0 0 0,0 0 0,-1 1 0,1 0 0,0-1 0,-1 1 0,1 0 0,2 3 0,-5-4 0,1-1 0,-1 0 0,0 1 0,0-1 0,1 1 0,-1-1 0,0 1 0,0-1 0,0 1 0,0-1 0,1 1 0,-1-1 0,0 1 0,0-1 0,0 1 0,0-1 0,0 1 0,-1-1 0,1 1 0,0-1 0,0 1 0,0-1 0,0 1 0,0-1 0,-1 1 0,1-1 0,-1 1 0,0 1 0,0-1 0,-1 0 0,1 1 0,-1-1 0,1 0 0,-1 0 0,0 0 0,0 0 0,1 0 0,-1-1 0,-3 2 0,-3 1 0,-6 2 0,0 0 0,0 1 0,1 0 0,0 1 0,0 0 0,-11 10 0,-110 89 0,124-99 0,0-1 0,0 0 0,-1-1 0,-21 9 0,21-11 0,0 2 0,1 0 0,-1 0 0,1 1 0,-12 8 0,-15 20 0,28-25 0,0-1 0,0 0 0,-1 0 0,1-1 0,-2 0 0,1-1 0,-1 0 0,-16 6 0,14-7 0,-1 1 0,-22 14 0,26-14 0,0-1 0,0 0 0,0 0 0,-1-1 0,1 0 0,-17 3 0,4-4 0,0-2 0,0-1 0,0 0 0,0-2 0,0-1 0,0 0 0,1-2 0,-1-1 0,-25-10 0,-85-13 0,5 0 0,67 10 0,17 5 0,-64-13 0,79 22 0,1-1 0,-30-12 0,46 14 0,-1-2 0,1 1 0,0-2 0,0 1 0,1-2 0,-18-14 0,25 19 0,1 0 0,0 0 0,0-1 0,0 0 0,1 1 0,-1-1 0,1 0 0,0 0 0,0-1 0,0 1 0,0 0 0,1-1 0,0 1 0,0-1 0,0 1 0,1-1 0,-1 1 0,1-1 0,0 0 0,0 1 0,1-1 0,-1 1 0,1-1 0,0 1 0,0-1 0,1 1 0,-1-1 0,1 1 0,0 0 0,0 0 0,0 0 0,1 0 0,0 0 0,-1 1 0,1-1 0,0 1 0,1-1 0,-1 1 0,1 0 0,4-3 0,8-5 0,0 1 0,0 0 0,0 2 0,2-1 0,-1 2 0,1 1 0,34-9 0,-19 9 0,0 2 0,1 1 0,52 3 0,-51 2 0,1 1 0,-1 1 0,0 3 0,-1 0 0,0 3 0,0 0 0,-1 3 0,0 0 0,35 21 0,-41-17 0,-1 0 0,33 29 0,-48-36 0,0 1 0,0 0 0,-1 1 0,-1 0 0,0 0 0,14 26 0,-20-33 0,0 1 0,-1-1 0,0 1 0,0 0 0,0-1 0,0 1 0,-1 0 0,0 0 0,0 0 0,-1 0 0,0 0 0,0 0 0,0 0 0,-1 0 0,0 0 0,0 0 0,0 0 0,-1 0 0,0 0 0,0-1 0,0 1 0,-1-1 0,0 1 0,0-1 0,0 0 0,-1 0 0,0 0 0,1-1 0,-2 1 0,1-1 0,0 0 0,-1 0 0,0-1 0,0 1 0,0-1 0,0 0 0,-1 0 0,1-1 0,-1 0 0,0 0 0,1 0 0,-1 0 0,-9 0 0,-26 3 0,0-2 0,1-2 0,-56-6 0,-7 1 0,82 5 0,0-1 0,0-2 0,0 0 0,0-1 0,1-1 0,-1-1 0,-25-9 0,17 5 0,-1 1 0,0 1 0,0 1 0,-1 2 0,-35 0 0,-69-11 0,-48-28 0,114 25 0,0 2 0,-119-10 0,69 22 0,-86-6 0,-281-8 0,457 17 0,0-2 0,-40-8 0,36 5 0,-50-4 0,34 10 0,85 1 0,-10 0 0,0-1 0,1-1 0,-1-1 0,33-7 0,229-80 0,-244 76 0,51-8 0,-49 12 0,48-16 0,-48 11 0,1 3 0,68-7 0,-75 12 0,47-10 0,111-38 0,-118 30 0,143-24 0,-16 36 0,-116 10 0,-338 3 0,-9 0 0,203 3 0,1 3 0,0 2 0,-57 17 0,-145 64 0,212-75 0,-1-2 0,0-2 0,-65 8 0,-55 14 0,107-18 0,0-2 0,0-3 0,-96 6 0,135-15 0,-1 1 0,1 1 0,0 1 0,-1 1 0,-23 9 0,21-6 0,-1-2 0,0 0 0,-25 3 0,-28-4 0,-84-5 0,91-2 0,-122 12 0,31 5 0,-269-9 0,231-8 0,-393 2 0,566-2 0,1 0 0,-1-2 0,1-1 0,0 0 0,0-2 0,-29-12 0,17 6 0,-47-11 0,19 8-1365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2:04.0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1084 312 24575,'-5'0'0,"0"-1"0,0-1 0,0 1 0,0-1 0,0 1 0,1-2 0,-1 1 0,1 0 0,-7-6 0,-17-7 0,-60-23 0,49 19 0,-2 3 0,0 0 0,-47-9 0,34 10 0,1-1 0,-97-46 0,114 46 0,9 6 0,-1 0 0,0 2 0,0 1 0,-1 1 0,0 1 0,0 2 0,0 1 0,-32 2 0,-23 1 0,50-1 0,29 0 0,10 0 0,18 0 0,1 1 0,0 2 0,0 0 0,-1 1 0,1 1 0,-1 1 0,-1 2 0,1 0 0,-1 1 0,-1 1 0,27 17 0,-38-21-341,-1-1 0,1 0-1,15 6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2:16.4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750 869 24575,'0'-1'0,"1"-1"0,-1 1 0,1-1 0,0 1 0,-1 0 0,1-1 0,0 1 0,0 0 0,0 0 0,0 0 0,0 0 0,0 0 0,0 0 0,1 0 0,-1 0 0,0 0 0,0 0 0,1 1 0,2-2 0,32-13 0,-32 13 0,39-11 0,1 1 0,1 3 0,0 1 0,79-3 0,-91 9 0,68-13 0,-64 9 0,52-3 0,59-7 0,-97 9 0,58-1 0,66-8 0,3 1 0,-117 14 0,11 0 0,0 2 0,83 13 0,72 25 0,-173-31 0,0-3 0,1-2 0,85-6 0,-31 1 0,-18 0 0,108 4 0,-133 13 0,-5-1 0,32 1 0,-55-8 0,57 4 0,46-10 0,-84-3 0,0 3 0,85 12 0,-87-4 0,0-3 0,0-1 0,0-3 0,60-6 0,-100 1 0,0 0 0,-1 0 0,1-2 0,23-10 0,-22 8 0,0 1 0,1 0 0,22-4 0,172-7 0,-87-12 0,-51 10 0,-64 17 0,1-1 0,-1 0 0,1 0 0,-1-1 0,0-1 0,0 1 0,-1-1 0,1-1 0,-1 1 0,0-1 0,-1-1 0,1 0 0,-1 0 0,-1 0 0,1-1 0,-1 0 0,-1 0 0,1 0 0,-1-1 0,-1 0 0,0 0 0,0 0 0,-1 0 0,0-1 0,0 0 0,1-13 0,5-27 0,-1 9 0,-2 0 0,-2 0 0,-1 0 0,-3-49 0,-1 86 0,1 0 0,-1 0 0,0 0 0,0 0 0,-1 1 0,1-1 0,-1 0 0,0 1 0,0-1 0,0 1 0,0 0 0,0 0 0,-1 0 0,-3-4 0,0 2 0,0 0 0,0 1 0,0-1 0,-1 1 0,1 1 0,-15-7 0,2 4 0,-1 0 0,0 1 0,-1 0 0,-33-1 0,-279 2 0,172 7 0,98-3 0,-31 1 0,-113-14 0,34-2 0,-244 9 0,266 8 0,125-3 0,0-2 0,-42-9 0,40 6 0,-52-3 0,-466 7 0,265 4 0,-74-18 0,-19-1 0,-1233 18-1365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2:20.6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420 158 24575,'1213'58'-1056,"-652"-21"1448,-913-41 215,244 5-550,64 1-57,-70 12 0,66-6 0,-55 1 0,-29-9 0,-176-21 0,235 12 0,-296-47 0,27-5 0,189 49 0,150 12 0,0 0 0,0-1 0,0 0 0,0 1 0,0-1 0,0 0 0,0 0 0,1-1 0,-1 1 0,0-1 0,1 1 0,-1-1 0,-3-3 0,6 5 0,-1-1 0,1 1 0,-1-1 0,1 1 0,0-1 0,-1 0 0,1 1 0,0-1 0,-1 0 0,1 1 0,0-1 0,0 0 0,-1 1 0,1-1 0,0 0 0,0 0 0,0 1 0,0-1 0,0 0 0,0 0 0,0 1 0,1-2 0,0 0 0,-1 1 0,1-1 0,0 1 0,0 0 0,0-1 0,0 1 0,0 0 0,0-1 0,1 1 0,-1 0 0,0 0 0,1 0 0,2-1 0,5-3 0,0 0 0,0 1 0,1 0 0,-1 1 0,1 0 0,18-3 0,69-5 0,-52 7 0,666-21 0,-655 25 0,551 32 0,-121-2 0,40-27 0,-350 13 0,32-1 0,-168-13 0,71 13 0,-43-4 0,19 2 0,-33-4 0,92 3 0,-24-14 0,106 3 0,-141 14 0,-61-10 0,43 5 0,140-9 0,-159-2 0,-50 1 0,0 0 0,0 0 0,0 1 0,0-1 0,0 0 0,0 0 0,0 0 0,0 0 0,0 0 0,0 0 0,0 0 0,0 0 0,0 0 0,0 0 0,0 0 0,0 0 0,0 0 0,0 0 0,0 0 0,0 0 0,0 0 0,-1 0 0,1 0 0,0 1 0,0-1 0,0 0 0,0 0 0,0 0 0,0 0 0,0 0 0,0 0 0,0 0 0,0 0 0,1 0 0,-1 0 0,0 0 0,0 0 0,0 0 0,0 0 0,0 1 0,0-1 0,0 0 0,0 0 0,0 0 0,0 0 0,-12 6 0,-18 5 0,2-1 0,-1-2 0,-1 0 0,1-2 0,-1-1 0,-48 2 0,-238-9 0,305 1-227,0 1-1,0-1 1,0-1-1,-1 0 1,-11-4-1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2:39.0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504 1055 24575,'70'-15'0,"113"-9"0,-88 14 0,273-31 0,127-15 0,-416 50 0,117 4 0,-3 1 0,-69-15 0,-79 9 0,51-2 0,50 10 0,57-2 0,-95-16 0,-54 6 0,8 0 0,-18 2 0,89-5 0,-39 15 0,-54 1 0,1-2 0,-1-2 0,58-10 0,-54 5 0,0 2 0,67 0 0,-14 2 0,-70 0 0,38-10 0,-10 2 0,3 1 0,-7 0 0,90-4 0,10 16 0,88-4 0,-143-13 0,-65 9 0,59-5 0,-84 11 0,5-1 0,0 1 0,0 1 0,0-1 0,20 5 0,-29-4 0,0-1 0,0 1 0,0-1 0,0 1 0,-1 0 0,1 0 0,0 0 0,0 0 0,0 0 0,-1 0 0,1 1 0,-1-1 0,1 0 0,-1 1 0,1-1 0,-1 1 0,0 0 0,0-1 0,0 1 0,0 0 0,0 0 0,0 0 0,0-1 0,-1 1 0,1 0 0,-1 0 0,1 0 0,-1 0 0,0 0 0,0 0 0,0 0 0,0 4 0,-1 5 0,-1-1 0,-1 0 0,1 0 0,-2 0 0,1 0 0,-1-1 0,-1 1 0,0-1 0,-6 9 0,-7 8 0,-34 40 0,46-60 0,0 0 0,-1-1 0,1 0 0,-1 0 0,-1 0 0,1-1 0,0 0 0,-1 0 0,0-1 0,0 0 0,0 0 0,0-1 0,-1 0 0,-16 1 0,-9 0 0,-1-2 0,-50-6 0,14 2 0,-98-13 0,31 1 0,-98 13 0,126 4 0,69 0 0,-62 11 0,-24 2 0,-398-13 0,269-4 0,209 4 0,-62 12 0,-23 0 0,-45-13 0,101-3 0,-144 16 0,109-2 0,-189-4 0,259-7 0,-74 14 0,69-8 0,-48 2 0,49-8 0,-28 0 0,-100 15 0,88-7 0,0-3 0,-115-7 0,67-1 0,104-1 0,-1-1 0,1-1 0,1-1 0,-1-2 0,1 0 0,-39-19 0,7 5 0,45 15 0,1 0 0,0-1 0,1 0 0,0-1 0,0-1 0,1 0 0,0-1 0,1 0 0,0-1 0,1 0 0,-14-20 0,18 21 0,1 0 0,0-1 0,1 1 0,0-1 0,0 0 0,2 0 0,-1-1 0,-1-23 0,3-11 0,4-49 0,1 23 0,-5 40 0,3 0 0,0-1 0,2 1 0,2 0 0,17-58 0,-20 84 0,1 1 0,-1-1 0,1 1 0,1 0 0,-1 0 0,1 0 0,0 1 0,0 0 0,1 0 0,-1 0 0,1 0 0,0 1 0,1 0 0,-1 1 0,1-1 0,-1 1 0,1 0 0,0 1 0,0 0 0,0 0 0,10-1 0,17-3 0,-1 3 0,0 0 0,48 4 0,-62-1 0,34-1 0,0-2 0,-1-2 0,53-14 0,153-47 0,-167 39 0,1 5 0,157-20 0,-235 42 0,1 1 0,-1 0 0,1 0 0,-1 2 0,1 0 0,-1 0 0,0 1 0,0 1 0,21 10 0,36 11 0,123 26 0,-147-40 0,42 8-341,1-3 0,1-4-1,104 2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2:45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4528 557 24575,'-2'33'0,"-1"0"0,-8 33 0,-4 45 0,16 19 0,-3 24 0,2-150 0,0 0 0,-1 0 0,1 0 0,-1 0 0,0 0 0,0 0 0,0 0 0,0 0 0,-1 0 0,0-1 0,1 1 0,-1-1 0,-1 1 0,1-1 0,0 0 0,-1 0 0,0 0 0,1 0 0,-1 0 0,0-1 0,-1 1 0,1-1 0,0 0 0,-1 0 0,1 0 0,-1 0 0,0-1 0,0 1 0,1-1 0,-1 0 0,0 0 0,0 0 0,0-1 0,0 1 0,-6-1 0,-226 0 0,104-3 0,-1126 3 0,1206-3 0,-64-10 0,-35-3 0,-1 1 0,-5 0 0,-607 13 0,365 4 0,284 0 0,-130-5 0,151-11 0,58 8 0,-38-3 0,18 8 0,42 2 0,1 0 0,-1-2 0,1 0 0,-1 0 0,0-1 0,1-1 0,0 0 0,0-1 0,0 0 0,-21-10 0,27 10 0,0-1 0,0 0 0,1 0 0,-1-1 0,1 0 0,0 0 0,0 0 0,1-1 0,-6-9 0,0-3 0,1-1 0,-9-25 0,3 6 0,-2 0 0,10 22 0,0 0 0,1 0 0,0-1 0,2 0 0,-7-36 0,8-2 0,2 0 0,8-84 0,-3 119 0,1-1 0,1 0 0,1 1 0,1 0 0,1 1 0,1-1 0,21-36 0,-25 49 0,1 1 0,-1-1 0,1 1 0,0 1 0,1-1 0,-1 1 0,1 0 0,1 1 0,-1 0 0,1 0 0,0 0 0,15-6 0,-7 6 0,0 1 0,-1 0 0,2 1 0,-1 1 0,0 0 0,22 2 0,549 4 0,-555-7 0,-1 0 0,0-2 0,1-1 0,-2-2 0,58-21 0,-10 2 0,-60 22 0,-1 1 0,1 1 0,-1 0 0,1 2 0,0-1 0,0 2 0,0 1 0,-1 0 0,1 1 0,0 1 0,-1 1 0,1 0 0,21 9 0,-10-3 0,0-2 0,1 0 0,0-2 0,61 4 0,126-10 0,-126-3 0,17 2 0,-107 1 0,0 0 0,0 0 0,0 0 0,0 0 0,0 0 0,0 0 0,0-1 0,0 1 0,0 0 0,0 0 0,0-1 0,0 1 0,0-1 0,0 1 0,0-1 0,0 1 0,0-1 0,0 1 0,0-1 0,-1 0 0,1 1 0,0-1 0,-1 0 0,1 0 0,0 0 0,-1 0 0,1-1 0,-1 1 0,0-1 0,0 1 0,0 0 0,-1-1 0,1 1 0,0-1 0,-1 1 0,0 0 0,1 0 0,-1-1 0,0 1 0,1 0 0,-1 0 0,0 0 0,0 0 0,-2-2 0,-5-5 0,0 1 0,-1 0 0,-17-11 0,4 4-1365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2:51.5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3743 298 24575,'-555'-12'0,"-247"-27"0,680 35 0,51 3 0,-124-19 0,111-2 0,63 15 0,-2 1 0,1 1 0,-37-4 0,-61 7 0,70 3 0,-95-12 0,58 0 0,-99 0 0,-92 12 0,90 2 0,161-3 0,-125 4 0,129-1 0,1 0 0,-1 2 0,1 0 0,-36 15 0,25-9 0,-20 8 0,50-17 0,0-1 0,0 1 0,0 0 0,1 0 0,-1 0 0,1 0 0,-1 1 0,1-1 0,0 0 0,0 1 0,0 0 0,0-1 0,-3 6 0,5-6 0,-1 1 0,1-1 0,-1 1 0,1 0 0,0-1 0,0 1 0,0-1 0,0 1 0,1-1 0,-1 1 0,1-1 0,-1 1 0,1-1 0,0 1 0,0-1 0,0 0 0,0 0 0,0 1 0,1-1 0,-1 0 0,3 3 0,1 1 0,0 1 0,1-1 0,0 0 0,0-1 0,9 8 0,-3-4 0,1-1 0,0 0 0,0-1 0,1-1 0,0 0 0,0 0 0,0-2 0,1 0 0,0 0 0,-1-1 0,1-1 0,0-1 0,1 0 0,-1-1 0,0 0 0,0-1 0,0-1 0,0-1 0,0 0 0,-1 0 0,17-8 0,-2 2 0,-1 2 0,1 0 0,38-3 0,91 1 0,-37 2 0,373-29 0,-233 23 0,-199 1 0,-59 12 0,0-1 0,0 0 0,-1 0 0,1 0 0,0 0 0,0-1 0,-1 1 0,1-1 0,0 0 0,-1 1 0,0-1 0,1 0 0,-1 0 0,0-1 0,0 1 0,2-3 0,-4 4 0,0 0 0,1 0 0,-1 0 0,0-1 0,0 1 0,0 0 0,0 0 0,0 0 0,-1 0 0,1 0 0,0 0 0,0 0 0,-1 0 0,1 0 0,-1 0 0,1 0 0,-1 0 0,1 0 0,-1 0 0,1 0 0,-1 0 0,0 1 0,0-1 0,1 0 0,-1 0 0,0 1 0,0-1 0,-2 0 0,-32-19 0,-1 6 0,-1 2 0,0 1 0,-61-8 0,-121-6 0,204 24 0,-251-16 0,-298 21 0,458 5 0,0 5 0,-132 35 0,210-42 0,5-2 0,0 0 0,0 2 0,1 0 0,-29 15 0,49-21 0,1 0 0,-1 0 0,0 0 0,1 0 0,-1 0 0,1 0 0,-1 0 0,1 0 0,0 0 0,0 1 0,-1-1 0,1 1 0,0-1 0,0 1 0,0-1 0,1 1 0,-1 0 0,0-1 0,1 1 0,-1 0 0,1 0 0,-1-1 0,1 1 0,-1 3 0,2-2 0,0-1 0,-1 1 0,1 0 0,0 0 0,0-1 0,1 1 0,-1 0 0,0-1 0,1 0 0,0 1 0,-1-1 0,1 0 0,4 4 0,4 3 0,0 0 0,1-1 0,0-1 0,0 0 0,21 10 0,-13-10 0,-1 0 0,2-1 0,-1-1 0,1-1 0,-1-1 0,37 2 0,0-6 0,60-8 0,-57 4 0,911-31 0,-684 28 0,-1-14 0,390-79 0,-449 66 0,-9 1 0,-207 33 0,-1-1 0,1 0 0,-1-1 0,0 0 0,1 0 0,-1-1 0,11-7 0,-19 11 0,0-1 0,-1 1 0,1 0 0,-1-1 0,1 1 0,0-1 0,-1 1 0,1-1 0,-1 1 0,1-1 0,-1 0 0,1 1 0,-1-1 0,1 0 0,-1 1 0,0-1 0,1 0 0,-1 1 0,0-1 0,0 0 0,0 0 0,1 1 0,-1-1 0,0 0 0,0 0 0,0 1 0,0-1 0,0 0 0,0 0 0,-1 0 0,1 1 0,0-1 0,0 0 0,0 1 0,-1-1 0,1 0 0,0 0 0,-1 1 0,1-1 0,-1 0 0,1 1 0,-1-1 0,1 1 0,-1-1 0,1 1 0,-1-1 0,1 1 0,-1-1 0,-1 0 0,-3-2 0,0 0 0,0 0 0,0 0 0,0 1 0,-8-3 0,-29-7 0,-1 2 0,-65-6 0,-2-1 0,-3-5-1365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5:03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5169 950 24575,'-65'-1'0,"-106"-17"0,69 6 0,-38-8 0,52 10 0,65 9 0,0-1 0,-36-9 0,42 7 0,9 2 0,0 0 0,0 0 0,0-1 0,1 0 0,-11-5 0,16 7 0,0-1 0,0 1 0,0-1 0,1 1 0,-1-1 0,0 1 0,1-1 0,0 0 0,-1 0 0,1 0 0,0 0 0,0 0 0,0 0 0,0 0 0,0 0 0,1 0 0,-1 0 0,0-1 0,1 1 0,0 0 0,0 0 0,-1-1 0,1 1 0,1-4 0,-1 1 0,1-1 0,0 1 0,0-1 0,0 1 0,1-1 0,0 1 0,0 0 0,0 0 0,1 0 0,-1 0 0,1 0 0,0 1 0,1-1 0,-1 1 0,1 0 0,0 0 0,0 0 0,0 0 0,0 1 0,1-1 0,0 1 0,-1 0 0,1 1 0,0-1 0,0 1 0,1 0 0,-1 0 0,0 1 0,7-2 0,16-2 0,0 1 0,0 2 0,0 1 0,44 3 0,-45-1 0,8-3 0,0-1 0,0-1 0,-1-2 0,35-11 0,-29 7 0,0 2 0,50-4 0,-589 15 0,262-5 0,86 4 0,-166-5 0,214-11 0,-17-1 0,-54 15 0,-42-2 0,103-12 0,-35-2 0,-70 18 0,-91-4 0,193-13 0,-16 0 0,-381 12 0,264 6 0,149-5 0,-114 5 0,209-3 0,1 0 0,-1 1 0,0 0 0,1 0 0,-1 0 0,1 0 0,0 1 0,-1 0 0,1 0 0,-7 4 0,10-5 0,0 0 0,-1 1 0,1-1 0,0 0 0,0 1 0,0-1 0,0 1 0,0-1 0,0 1 0,0-1 0,0 1 0,1 0 0,-1-1 0,1 1 0,-1 0 0,1 0 0,0 0 0,0-1 0,-1 1 0,1 0 0,0 0 0,1 0 0,-1-1 0,0 1 0,0 0 0,1 0 0,-1 0 0,1-1 0,1 4 0,18 47 0,-2-6 0,17 66 0,-35-106 0,2-1 0,-1 0 0,0 0 0,1 0 0,0-1 0,0 1 0,1 0 0,-1-1 0,1 1 0,0-1 0,0 0 0,0 0 0,1 0 0,5 5 0,-3-6 0,-1 0 0,0 0 0,1-1 0,-1 1 0,1-1 0,0-1 0,0 1 0,0-1 0,0 0 0,0 0 0,0-1 0,7 0 0,20 2 0,43 9 0,-43-5 0,45 2 0,29-9 0,-64-1 0,-1 2 0,1 2 0,0 2 0,52 12 0,-8 6 0,1-3 0,0-5 0,125 6 0,-151-19 0,244 16 0,-190 0 0,-54-6 0,124 5 0,422-18 0,-586 1 0,0-1 0,38-9 0,19-2 0,-31 6 0,76-20 0,-3 1 0,-87 22 0,69 1 0,-74 3 0,0 0 0,0-2 0,43-8 0,-47 5 0,42-1 0,-47 4 0,1 0 0,35-8 0,-41 2 0,-23 1 0,-27 1 0,-168 4 0,6 0 0,148-4 0,2-3 0,-68-21 0,70 17 0,-1 2 0,-80-10 0,-14 15 0,-40-3 0,-457-9 0,605 18 0,-15-2 0,-66-12 0,63 6 0,-58 0 0,-905 9 0,976 1 0,-73 13 0,36-3 0,-228 23 0,208-26 0,-220 13 0,221-22 0,-216-1 0,318 2 0,0 1 0,-1 0 0,1 0 0,9 5 0,15 3 0,9 2 0,1-3 0,0-2 0,81 4 0,-94-11 0,0 1 0,-1 2 0,49 10 0,-31-6 0,1-1 0,-1-3 0,93-5 0,-46 0 0,-70 1 0,-16 0 0,0 1 0,-1 0 0,1 0 0,0 1 0,-1-1 0,1 2 0,0-1 0,6 3 0,-13-4 0,-1 0 0,1 0 0,-1 1 0,0-1 0,1 0 0,-1 0 0,0 0 0,1 0 0,-1 0 0,0 1 0,1-1 0,-1 0 0,0 0 0,0 1 0,1-1 0,-1 0 0,0 0 0,0 1 0,1-1 0,-1 0 0,0 1 0,0-1 0,0 0 0,1 1 0,-1-1 0,0 0 0,0 1 0,0-1 0,0 0 0,0 1 0,0-1 0,0 1 0,0-1 0,0 0 0,0 1 0,0-1 0,0 0 0,0 1 0,0 0 0,-15 10 0,-25 3 0,-8-5 0,0-2 0,-57 1 0,-102-9 0,117 0 0,66 1 0,1-2 0,-1 0 0,1-1 0,0-2 0,0 0 0,1-1 0,-23-10 0,18 7 0,0 1 0,0 2 0,0 1 0,-46-3 0,-11-2 0,67 7 0,9 0 0,-1 2 0,1-1 0,-1 1 0,0 1 0,1-1 0,-1 1 0,0 1 0,1 0 0,-12 2 0,20-3 0,0 0 0,0 0 0,0 0 0,-1 0 0,1 0 0,0 0 0,0 0 0,0 0 0,-1 0 0,1 1 0,0-1 0,0 0 0,0 0 0,-1 0 0,1 0 0,0 0 0,0 1 0,0-1 0,0 0 0,0 0 0,-1 0 0,1 1 0,0-1 0,0 0 0,0 0 0,0 0 0,0 1 0,0-1 0,0 0 0,0 0 0,0 0 0,0 1 0,0-1 0,0 0 0,0 0 0,0 1 0,0-1 0,0 0 0,0 0 0,0 0 0,0 1 0,0-1 0,0 0 0,0 0 0,1 0 0,-1 1 0,0-1 0,0 0 0,14 11 0,18 4 0,6-2 0,1-1 0,1-2 0,-1-2 0,1-2 0,1-2 0,56 0 0,-37-5 0,-26-1 0,0 2 0,0 2 0,59 9 0,-48-3 0,1-1 0,54 0 0,96-8 0,-75-2 0,-43 4 0,-22 1 0,0-3 0,92-13 0,29-18 0,1 8 0,220-3 0,-367 27 0,-1-2 0,1-1 0,-1-2 0,0-1 0,-1-1 0,1-1 0,31-15 0,78-27 0,-66 25 0,2 4 0,-56 17 0,0-1 0,0-1 0,32-15 0,-30 10 0,0 1 0,1 1 0,0 1 0,0 1 0,44-9 0,372-83 0,-367 80 0,73-25 0,-122 36 0,-1-1 0,0-1 0,0-1 0,25-18 0,-26 15 0,0 1 0,1 0 0,44-18 0,-49 23 0,-1 0 0,-1-2 0,0 1 0,0-2 0,-1 0 0,0 0 0,0-1 0,17-23 0,-12 15 0,1 0 0,28-22 0,-15 19 0,54-43 0,-85 65 0,0 0 0,-1 1 0,1-1 0,0 1 0,0-1 0,-1 0 0,1 0 0,0 1 0,-1-1 0,1 0 0,-1 0 0,1 0 0,-1 0 0,0 0 0,1 0 0,-1 0 0,0 0 0,1 0 0,-1 1 0,0-1 0,0 0 0,0 0 0,0 0 0,0 0 0,0 0 0,0 0 0,-1-2 0,0 1 0,0 1 0,0-1 0,0 1 0,0-1 0,-1 1 0,1 0 0,0-1 0,-1 1 0,1 0 0,-1 0 0,1 0 0,-1 0 0,-3-1 0,-8-3 0,1 1 0,-1 1 0,-15-3 0,23 5 0,-177-49-1365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53:12.6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102 249 24575,'29'-6'0,"-1"1"0,47-1 0,-27 3 0,1002-106 0,-1024 106 0,452-48 0,-139 44 0,10-1 0,-57-13 0,-183 8 0,28-2 0,109 14 0,-135 1 0,-106 0 0,0 0 0,0 0 0,0 1 0,1 0 0,-1 0 0,0 0 0,0 0 0,-1 1 0,1 0 0,0 0 0,0 0 0,4 3 0,-7-3 0,0 0 0,0 0 0,0-1 0,-1 1 0,1 1 0,0-1 0,-1 0 0,0 0 0,1 0 0,-1 1 0,0-1 0,0 1 0,0-1 0,-1 1 0,1-1 0,-1 1 0,1-1 0,-1 1 0,0 0 0,0-1 0,0 1 0,0 0 0,0-1 0,-1 1 0,0 3 0,-29 128 0,29-126 0,-1 0 0,-1-1 0,1 1 0,-1 0 0,-1-1 0,1 0 0,-1 0 0,-1 0 0,1 0 0,-1 0 0,0-1 0,-1 0 0,1 0 0,-1-1 0,0 1 0,-8 4 0,-3 0 0,0 0 0,-1-1 0,0-1 0,-1 0 0,-23 6 0,15-6 0,6-1 0,0 0 0,-1-2 0,-38 5 0,-64 5 0,73-7 0,-68 1 0,-31-11 0,-115 4 0,154 12 0,-9 1 0,-290-12 0,210-5 0,11-14 0,1 0 0,120 16 0,-1 4 0,-68 12 0,47-6 0,-1-4 0,-122-8 0,73 0 0,61 1 0,-96 3 0,170-2 0,0 1 0,-1 0 0,1 0 0,0 0 0,0 1 0,0-1 0,1 1 0,-1 1 0,0-1 0,1 0 0,-1 1 0,1 0 0,0 0 0,0 1 0,-7 6 0,6-4 0,1 1 0,-1-1 0,1 1 0,1 0 0,-1 0 0,1 1 0,0-1 0,1 0 0,-3 13 0,1 5 0,1 0 0,1 0 0,2 1 0,0-1 0,6 38 0,-5-59 0,0-1 0,0 1 0,1 0 0,-1-1 0,1 1 0,-1-1 0,1 0 0,0 1 0,0-1 0,1 0 0,-1 0 0,1 0 0,0-1 0,-1 1 0,1-1 0,0 1 0,0-1 0,1 0 0,-1 0 0,0 0 0,1-1 0,-1 1 0,6 1 0,7 2 0,1 0 0,0-1 0,31 4 0,32-2 0,117-7 0,-74-1 0,-14 0 0,126 5 0,-198 1 0,-1 2 0,47 13 0,-45-9 0,70 9 0,14-4 0,68 3 0,555-16 0,-372-4 0,-333 0 0,0-3 0,-1-1 0,43-12 0,-33 7 0,65-7 0,-86 16 0,1-2 0,0-1 0,-1-2 0,0 0 0,-1-2 0,0-1 0,0-1 0,-1-2 0,0 0 0,27-20 0,-53 33 0,1 0 0,0 0 0,-1-1 0,1 1 0,-1 0 0,1-1 0,-1 1 0,1 0 0,-1-1 0,1 1 0,-1-1 0,1 1 0,-1-1 0,0 1 0,1-1 0,-1 0 0,0 1 0,1-1 0,-1 1 0,0-1 0,0 0 0,1 1 0,-1-1 0,0 1 0,0-1 0,0 0 0,0 1 0,0-1 0,0 0 0,0 1 0,0-1 0,0 0 0,0 1 0,0-1 0,-1 0 0,0-1 0,0 1 0,-1 0 0,1 0 0,-1 0 0,1 0 0,-1 0 0,1 0 0,-1 0 0,1 0 0,-1 1 0,0-1 0,-2 0 0,-53-10 0,-343 9 0,205 4 0,60-3 0,-142 3 0,223 4 0,1 3 0,-77 21 0,-19 5 0,0-14 0,0-6 0,-195-6 0,278-11 0,29 0 0,-52 4 0,551-68 0,-213 35 0,412 2 0,-457 32 0,421-4 0,-440-14 0,23-1 0,-178 15 0,0-2 0,0-1 0,0-2 0,-1 0 0,37-14 0,-33 12 0,0 1 0,1 1 0,0 2 0,0 1 0,0 2 0,0 2 0,42 5 0,-73-6 0,-1 0 0,1 0 0,-1 0 0,1 1 0,-1-1 0,1 1 0,-1-1 0,1 1 0,-1 0 0,0 0 0,1 0 0,-1 0 0,0 0 0,0 1 0,0-1 0,0 1 0,0-1 0,0 1 0,0 0 0,0 0 0,-1 0 0,1 0 0,-1 0 0,1 0 0,-1 0 0,0 0 0,0 1 0,0-1 0,0 0 0,0 1 0,-1-1 0,1 1 0,-1-1 0,1 1 0,-1-1 0,0 1 0,0-1 0,0 1 0,0-1 0,-2 5 0,1 2 0,-2-1 0,1 0 0,-1 0 0,0 0 0,-1 0 0,0 0 0,0 0 0,-1-1 0,0 0 0,-10 12 0,4-9 0,-1-1 0,1 1 0,-2-2 0,1 0 0,-1 0 0,-25 10 0,-86 27 0,98-37 0,0-2 0,-1-1 0,-52 3 0,-82-8 0,80-2 0,77 2 0,0 0 0,0 0 0,0 0 0,0-1 0,0 1 0,0-1 0,0 0 0,0-1 0,-4-1 0,8 3 0,-1 0 0,1-1 0,-1 1 0,1 0 0,0-1 0,-1 1 0,1-1 0,-1 1 0,1 0 0,0-1 0,-1 1 0,1-1 0,0 1 0,0-1 0,-1 1 0,1-1 0,0 1 0,0-1 0,0 0 0,0 1 0,0-1 0,0 1 0,0-1 0,0 1 0,0-1 0,0 0 0,0-1 0,1 0 0,0 0 0,-1 0 0,1 1 0,0-1 0,0 0 0,1 0 0,-1 1 0,0-1 0,0 1 0,3-3 0,25-22 0,1 1 0,1 1 0,2 2 0,0 1 0,1 2 0,54-23 0,-73 36 0,0 1 0,0 1 0,0 0 0,1 0 0,0 2 0,-1 0 0,1 1 0,0 0 0,0 2 0,0-1 0,0 2 0,0 0 0,-1 1 0,1 1 0,-1 0 0,0 1 0,0 1 0,0 0 0,-1 1 0,19 12 0,-27-15 0,0 0 0,1-1 0,0 0 0,0 0 0,0 0 0,0-1 0,0 0 0,1-1 0,-1 1 0,0-1 0,11 0 0,-8-2 0,-1-1 0,1 1 0,-1-1 0,0-1 0,0 1 0,0-2 0,0 1 0,13-9 0,-2 2 0,0-2 0,-1 0 0,0-2 0,25-22 0,-38 29 0,1 1 0,-1-1 0,0 0 0,0-1 0,-1 0 0,0 1 0,0-2 0,-1 1 0,0 0 0,-1-1 0,0 0 0,0 0 0,3-16 0,-3-27 0,-2-1 0,-7-69 0,6 115 0,-1 1 0,1 0 0,-1-1 0,-1 1 0,1 0 0,-1 0 0,0 0 0,-1 0 0,1 0 0,-1 0 0,-1 0 0,1 1 0,-1 0 0,1 0 0,-2 0 0,1 0 0,0 0 0,-1 1 0,0 0 0,0 0 0,0 0 0,-1 1 0,1-1 0,-1 1 0,0 1 0,0-1 0,0 1 0,0 0 0,0 0 0,0 1 0,0 0 0,-12-1 0,-54-2 0,-100 7 0,44 1 0,112-4 0,-1-1 0,-1 1 0,1 1 0,0 0 0,-1 1 0,1 1 0,0 1 0,-29 10 0,16-2 0,-60 14 0,2-1 0,76-22 0,1 1 0,0 1 0,0 0 0,0 0 0,1 1 0,0 0 0,0 1 0,0 0 0,1 1 0,0 0 0,1 0 0,-1 1 0,2 0 0,-10 13 0,9-10 0,1 0 0,0 0 0,1 1 0,0 0 0,1 0 0,1 1 0,0 0 0,-3 15 0,6-21 0,1 0 0,-1 0 0,1 0 0,1 0 0,0 0 0,0 0 0,0 0 0,1 0 0,0 0 0,1-1 0,-1 1 0,2-1 0,-1 1 0,1-1 0,7 10 0,-3-5 0,0 0 0,1 0 0,1-1 0,-1 0 0,2-1 0,0 0 0,0-1 0,0 0 0,1-1 0,1 0 0,15 7 0,29 6 0,1-2 0,0-3 0,63 10 0,-49-20 0,5 1 0,-71-6 0,1 0 0,-1 1 0,1 0 0,-1 0 0,0 1 0,0-1 0,0 1 0,10 7 0,-15-10 0,0 1 0,0 0 0,0 0 0,0-1 0,0 1 0,0 0 0,0 0 0,0 0 0,-1 0 0,1 0 0,0 0 0,-1 0 0,1 0 0,0 1 0,-1-1 0,1 0 0,-1 0 0,0 0 0,1 1 0,-1-1 0,0 0 0,0 0 0,0 1 0,0-1 0,0 0 0,0 1 0,0-1 0,0 0 0,-1 0 0,1 1 0,0-1 0,-1 0 0,1 0 0,-1 0 0,1 0 0,-1 1 0,0-1 0,0 0 0,1 0 0,-1 0 0,0 0 0,0-1 0,0 1 0,0 0 0,0 0 0,0 0 0,-2 0 0,-6 6 0,-1 0 0,0-1 0,0 0 0,-11 4 0,17-8 0,-23 11 0,0-2 0,0-1 0,-1-2 0,0 0 0,-1-2 0,-38 4 0,59-10 0,-1 0 0,1-1 0,-1 0 0,1-1 0,-1 0 0,1 0 0,0-1 0,0 0 0,0 0 0,0 0 0,0-1 0,1-1 0,0 1 0,0-1 0,0-1 0,-9-8 0,6 5 0,1-1 0,0-1 0,0 0 0,1 0 0,0 0 0,1-1 0,1 0 0,0-1 0,-7-18 0,7 12 0,-1 0 0,-1 1 0,-1 0 0,0 0 0,-1 1 0,-1 0 0,0 1 0,-2 0 0,-21-21 0,-30-36 0,40 44 0,21 24-80,-1 0 0,1 0-1,0 0 1,1 0 0,-1 0-1,1-1 1,0 1 0,0-1-1,1 0 1,0 1 0,0-1 0,0 0-1,1 0 1,-1 1 0,1-1-1,2-12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6:29.4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0 402 24556,'4244'-402'0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6:40.6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0 993 24575,'6'-4'0,"1"0"0,-1 1 0,1 0 0,0 0 0,0 0 0,0 1 0,0 0 0,0 0 0,0 1 0,1 0 0,10 0 0,10-3 0,149-23 0,1 8 0,219 3 0,-351 16 0,0-2 0,75-13 0,-88 10 0,39 0 0,-46 4 0,0-1 0,0-1 0,26-6 0,-17 2 0,-1 1 0,1 2 0,68 2 0,-61 2 0,1-2 0,43-7 0,-71 6 0,-1 0 0,0-1 0,0 0 0,0-1 0,0 0 0,21-13 0,-9 6 0,0 2 0,0 1 0,1 2 0,0 0 0,54-6 0,-62 10 0,70-15 0,-57 11 0,0 0 0,58-3 0,588 10 0,-306 2 0,-271-1 0,112-3 0,-179-3 0,-1-1 0,41-13 0,-40 10 0,68-11 0,-8 3 0,-24 3 0,68-17 0,-50 9 0,-18 11 0,-50 9 0,1-1 0,-1-1 0,0-1 0,30-12 0,5-3 0,-39 15 0,0-1 0,0 0 0,-1-2 0,17-9 0,-31 17 0,0-1 0,0 0 0,0 1 0,0-1 0,0 0 0,0 0 0,0 0 0,0 0 0,-1 1 0,1-1 0,0 0 0,0-1 0,-1 1 0,1 0 0,-1 0 0,1 0 0,-1 0 0,0 0 0,1-3 0,-1 3 0,0 0 0,0 1 0,-1-1 0,1 0 0,0 0 0,0 0 0,-1 0 0,1 0 0,-1 0 0,1 1 0,-1-1 0,1 0 0,-1 0 0,0 1 0,1-1 0,-1 0 0,0 1 0,0-1 0,0 0 0,-4-2 0,0 0 0,0 1 0,1 0 0,-2 0 0,1 0 0,0 0 0,-6 0 0,-168-19 0,117 13 0,39 6 0,0-2 0,0 0 0,0-1 0,-39-15 0,39 12 0,-1 0 0,0 2 0,0 0 0,-1 2 0,-34-3 0,54 7 0,-1-1 0,0 0 0,1 0 0,-1-1 0,0 1 0,1-1 0,-1 0 0,1-1 0,0 0 0,-1 0 0,-8-6 0,13 8 0,0-1 0,-1 1 0,1 0 0,0 0 0,0-1 0,0 1 0,0-1 0,0 1 0,0-1 0,0 1 0,0-1 0,1 1 0,-1-1 0,1 0 0,-1 1 0,1-1 0,-1 0 0,1 0 0,0 1 0,0-1 0,0 0 0,0 0 0,0 1 0,1-1 0,-1 0 0,0 0 0,1 1 0,-1-1 0,1 0 0,0 1 0,-1-1 0,1 1 0,0-1 0,0 1 0,0-1 0,0 1 0,0-1 0,1 1 0,1-2 0,36-29 0,-33 28 0,0 0 0,-1-1 0,1 0 0,-1 0 0,0 0 0,0 0 0,6-10 0,10-16 226,-10 14-757,-1 0 1,10-23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04:46:47.2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6544 1335 24575,'498'0'0,"-491"0"0,-1-1 0,0 1 0,1-1 0,-1-1 0,0 1 0,1-1 0,-1 0 0,0 0 0,0-1 0,0 1 0,-1-1 0,1-1 0,7-5 0,0 2 0,0 1 0,1 1 0,0 0 0,0 0 0,15-2 0,11-3 0,-15 3 0,21-7 0,-43 13 0,-1-1 0,0 1 0,0 0 0,1-1 0,-1 0 0,0 0 0,-1 1 0,1-1 0,0 0 0,0-1 0,-1 1 0,1 0 0,-1 0 0,0-1 0,0 1 0,2-4 0,1-14 0,0-1 0,-1 0 0,-1 0 0,-1 0 0,-1 0 0,-5-35 0,2-3 0,1 3 0,-16-106 0,9 109 0,4 25 0,0 0 0,-1 1 0,-12-29 0,6 25 0,7 15 0,0 1 0,-2 0 0,0 0 0,-1 1 0,0 0 0,-20-26 0,21 32 0,0 1 0,0 0 0,0 0 0,-1 0 0,0 1 0,0 1 0,0-1 0,-1 1 0,0 1 0,0-1 0,0 2 0,-1-1 0,1 1 0,-1 0 0,0 1 0,0 1 0,0-1 0,0 1 0,0 1 0,-15 1 0,-805 5 0,711-6 0,79-3 0,0-2 0,-1-1 0,2-2 0,-40-14 0,31 10 0,2-2 0,27 8 0,0 1 0,-1 1 0,-36-4 0,-326 6 0,183 5 0,-1933-4 0,2117 0 0,0-1 0,0 0 0,0-1 0,0-1 0,1 0 0,-19-9 0,14 5 0,-1 2 0,-30-7 0,-86-15 0,74 14 0,0 2 0,-67-3 0,-10 1 0,13 1 0,-33-3 0,-24-1 0,-63 0 0,-69 0 0,-470 18 0,763 1 0,0 1 0,1 0 0,-1 1 0,1 2 0,0 0 0,-27 12 0,4-2 0,35-13 0,-1 1 0,1 0 0,1 1 0,-1 0 0,1 0 0,0 0 0,0 1 0,0 1 0,1-1 0,0 1 0,0 0 0,1 1 0,0-1 0,0 1 0,1 1 0,0-1 0,0 1 0,1 0 0,0 0 0,1 0 0,0 0 0,0 1 0,1-1 0,0 1 0,1 0 0,0 0 0,0-1 0,1 1 0,1 0 0,-1 0 0,4 12 0,-3-16 0,0 1 0,1-1 0,0 0 0,1 0 0,-1 1 0,1-2 0,0 1 0,1 0 0,-1-1 0,1 1 0,6 6 0,-1-3 0,-1-1 0,1-1 0,1 1 0,-1-2 0,20 12 0,0-5 0,1 0 0,0-2 0,57 13 0,-47-17 0,-1-1 0,62 2 0,84-11 0,-59 0 0,140 4 0,621-26 0,-304-38-1365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86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43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45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1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79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68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85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customXml" Target="../ink/ink32.xm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11" Type="http://schemas.openxmlformats.org/officeDocument/2006/relationships/customXml" Target="../ink/ink34.xml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customXml" Target="../ink/ink3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39.xml"/><Relationship Id="rId3" Type="http://schemas.openxmlformats.org/officeDocument/2006/relationships/image" Target="../media/image59.png"/><Relationship Id="rId7" Type="http://schemas.openxmlformats.org/officeDocument/2006/relationships/customXml" Target="../ink/ink36.xm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customXml" Target="../ink/ink38.xml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customXml" Target="../ink/ink37.xml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customXml" Target="../ink/ink45.xml"/><Relationship Id="rId5" Type="http://schemas.openxmlformats.org/officeDocument/2006/relationships/customXml" Target="../ink/ink42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4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customXml" Target="../ink/ink4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customXml" Target="../ink/ink5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10" Type="http://schemas.openxmlformats.org/officeDocument/2006/relationships/customXml" Target="../ink/ink49.xml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customXml" Target="../ink/ink5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customXml" Target="../ink/ink52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customXml" Target="../ink/ink54.xml"/><Relationship Id="rId5" Type="http://schemas.openxmlformats.org/officeDocument/2006/relationships/image" Target="../media/image88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customXml" Target="../ink/ink59.xml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customXml" Target="../ink/ink58.xml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customXml" Target="../ink/ink57.xml"/><Relationship Id="rId1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customXml" Target="../ink/ink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10.xml"/><Relationship Id="rId18" Type="http://schemas.openxmlformats.org/officeDocument/2006/relationships/image" Target="../media/image19.png"/><Relationship Id="rId3" Type="http://schemas.openxmlformats.org/officeDocument/2006/relationships/image" Target="../media/image10.png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16.png"/><Relationship Id="rId17" Type="http://schemas.openxmlformats.org/officeDocument/2006/relationships/customXml" Target="../ink/ink1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customXml" Target="../ink/ink9.xml"/><Relationship Id="rId5" Type="http://schemas.openxmlformats.org/officeDocument/2006/relationships/image" Target="../media/image12.png"/><Relationship Id="rId15" Type="http://schemas.openxmlformats.org/officeDocument/2006/relationships/customXml" Target="../ink/ink11.xml"/><Relationship Id="rId10" Type="http://schemas.openxmlformats.org/officeDocument/2006/relationships/image" Target="../media/image15.png"/><Relationship Id="rId19" Type="http://schemas.openxmlformats.org/officeDocument/2006/relationships/customXml" Target="../ink/ink13.xml"/><Relationship Id="rId4" Type="http://schemas.openxmlformats.org/officeDocument/2006/relationships/image" Target="../media/image11.png"/><Relationship Id="rId9" Type="http://schemas.openxmlformats.org/officeDocument/2006/relationships/customXml" Target="../ink/ink8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customXml" Target="../ink/ink16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customXml" Target="../ink/ink2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35.png"/><Relationship Id="rId14" Type="http://schemas.openxmlformats.org/officeDocument/2006/relationships/customXml" Target="../ink/ink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customXml" Target="../ink/ink2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26.xml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9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1838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AI-Driven Precision Pest Control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091107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farming through autonomous technology is the future. Our provisional patent combines AI and autonomous tech. We aim to minimize pesticide use and maximize crop yields.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549771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18" y="550533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479256"/>
            <a:ext cx="164556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U Akshay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43C64A-B350-AAFC-D604-DA4B54655F82}"/>
                  </a:ext>
                </a:extLst>
              </p14:cNvPr>
              <p14:cNvContentPartPr/>
              <p14:nvPr/>
            </p14:nvContentPartPr>
            <p14:xfrm>
              <a:off x="6210878" y="5564283"/>
              <a:ext cx="1000080" cy="136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43C64A-B350-AAFC-D604-DA4B54655F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2238" y="5555283"/>
                <a:ext cx="10177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39C2B0-4CFF-5496-109E-368365C31E4D}"/>
                  </a:ext>
                </a:extLst>
              </p14:cNvPr>
              <p14:cNvContentPartPr/>
              <p14:nvPr/>
            </p14:nvContentPartPr>
            <p14:xfrm>
              <a:off x="6612278" y="5686683"/>
              <a:ext cx="3107880" cy="169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39C2B0-4CFF-5496-109E-368365C31E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9638" y="5624043"/>
                <a:ext cx="3233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7B2F70D-D6B2-E9DD-0537-A1293D3DCAD3}"/>
                  </a:ext>
                </a:extLst>
              </p14:cNvPr>
              <p14:cNvContentPartPr/>
              <p14:nvPr/>
            </p14:nvContentPartPr>
            <p14:xfrm>
              <a:off x="6409958" y="5496963"/>
              <a:ext cx="2612520" cy="301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7B2F70D-D6B2-E9DD-0537-A1293D3DCA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6958" y="5434323"/>
                <a:ext cx="27381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29C9C9-EBAA-0F89-2C8B-0901B92024CB}"/>
                  </a:ext>
                </a:extLst>
              </p14:cNvPr>
              <p14:cNvContentPartPr/>
              <p14:nvPr/>
            </p14:nvContentPartPr>
            <p14:xfrm>
              <a:off x="6174878" y="5475723"/>
              <a:ext cx="2788920" cy="336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29C9C9-EBAA-0F89-2C8B-0901B92024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11878" y="5412723"/>
                <a:ext cx="291456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20B77EE-3EDB-DC39-0D44-07D634253AB9}"/>
                  </a:ext>
                </a:extLst>
              </p14:cNvPr>
              <p14:cNvContentPartPr/>
              <p14:nvPr/>
            </p14:nvContentPartPr>
            <p14:xfrm>
              <a:off x="12186878" y="7338363"/>
              <a:ext cx="2310840" cy="668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20B77EE-3EDB-DC39-0D44-07D634253AB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123878" y="7275723"/>
                <a:ext cx="243648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E559DEB-79F5-B0FE-328D-E75C2B9366CB}"/>
                  </a:ext>
                </a:extLst>
              </p14:cNvPr>
              <p14:cNvContentPartPr/>
              <p14:nvPr/>
            </p14:nvContentPartPr>
            <p14:xfrm>
              <a:off x="12546878" y="7686843"/>
              <a:ext cx="1860840" cy="387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E559DEB-79F5-B0FE-328D-E75C2B9366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484238" y="7624203"/>
                <a:ext cx="1986480" cy="51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5932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Plans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82140" y="305621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Predictive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554849"/>
            <a:ext cx="38232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on weather patterns.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1611" y="3188137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267" y="3056215"/>
            <a:ext cx="29547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Platform Integration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3267" y="3554849"/>
            <a:ext cx="382333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management systems.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23553" y="3572470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267" y="5499259"/>
            <a:ext cx="296013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Expanded Detection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3267" y="5997893"/>
            <a:ext cx="382333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Disease, yield optimization.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39219" y="5774412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0"/>
          <p:cNvSpPr/>
          <p:nvPr/>
        </p:nvSpPr>
        <p:spPr>
          <a:xfrm>
            <a:off x="1150620" y="5499259"/>
            <a:ext cx="353639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Autonomous Harvesting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63798" y="5997893"/>
            <a:ext cx="38232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crop monitoring.</a:t>
            </a:r>
            <a:endParaRPr lang="en-US" sz="19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277" y="5390078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8A3AAF-9372-01B3-FECA-2A3636DA2506}"/>
                  </a:ext>
                </a:extLst>
              </p14:cNvPr>
              <p14:cNvContentPartPr/>
              <p14:nvPr/>
            </p14:nvContentPartPr>
            <p14:xfrm>
              <a:off x="12663158" y="7515123"/>
              <a:ext cx="1732680" cy="547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8A3AAF-9372-01B3-FECA-2A3636DA2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00518" y="7452123"/>
                <a:ext cx="1858320" cy="67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E9D766C-6C9F-E28B-DAC0-77F800D52F29}"/>
              </a:ext>
            </a:extLst>
          </p:cNvPr>
          <p:cNvGrpSpPr/>
          <p:nvPr/>
        </p:nvGrpSpPr>
        <p:grpSpPr>
          <a:xfrm>
            <a:off x="12609518" y="7418283"/>
            <a:ext cx="1967040" cy="723600"/>
            <a:chOff x="12609518" y="7418283"/>
            <a:chExt cx="1967040" cy="72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F0BDF-6E2D-6A44-FCDB-E4C0F7AB24CA}"/>
                    </a:ext>
                  </a:extLst>
                </p14:cNvPr>
                <p14:cNvContentPartPr/>
                <p14:nvPr/>
              </p14:nvContentPartPr>
              <p14:xfrm>
                <a:off x="12609518" y="7418283"/>
                <a:ext cx="1967040" cy="723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F0BDF-6E2D-6A44-FCDB-E4C0F7AB24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46878" y="7355283"/>
                  <a:ext cx="209268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AA3B93-F773-7512-667C-C9142BE28A2F}"/>
                    </a:ext>
                  </a:extLst>
                </p14:cNvPr>
                <p14:cNvContentPartPr/>
                <p14:nvPr/>
              </p14:nvContentPartPr>
              <p14:xfrm>
                <a:off x="12946478" y="7638243"/>
                <a:ext cx="1436040" cy="244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AA3B93-F773-7512-667C-C9142BE28A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83478" y="7575603"/>
                  <a:ext cx="1561680" cy="370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67746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Revolutionizing Agriculture: Sustainable Pest Control Solutions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441746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farming practices face challenges. Pests cause significant crop loss. Chemical pesticides harm the environment. We offer a solution: AI-powered precision pest management.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584835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18" y="5855970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829895"/>
            <a:ext cx="164556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U Akshay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D0020D-05F1-43D4-B945-276FE1BD402B}"/>
                  </a:ext>
                </a:extLst>
              </p14:cNvPr>
              <p14:cNvContentPartPr/>
              <p14:nvPr/>
            </p14:nvContentPartPr>
            <p14:xfrm>
              <a:off x="6177758" y="5741403"/>
              <a:ext cx="2328120" cy="887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D0020D-05F1-43D4-B945-276FE1BD40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5118" y="5678763"/>
                <a:ext cx="2453760" cy="10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A21F6D-9F52-5D18-8044-3E4998F78C0B}"/>
                  </a:ext>
                </a:extLst>
              </p14:cNvPr>
              <p14:cNvContentPartPr/>
              <p14:nvPr/>
            </p14:nvContentPartPr>
            <p14:xfrm>
              <a:off x="12823718" y="7932003"/>
              <a:ext cx="1571760" cy="14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A21F6D-9F52-5D18-8044-3E4998F78C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61078" y="7869003"/>
                <a:ext cx="16974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1B5671-4E0F-08AC-2E38-39CC45D7119E}"/>
                  </a:ext>
                </a:extLst>
              </p14:cNvPr>
              <p14:cNvContentPartPr/>
              <p14:nvPr/>
            </p14:nvContentPartPr>
            <p14:xfrm>
              <a:off x="13002278" y="7823283"/>
              <a:ext cx="708480" cy="206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1B5671-4E0F-08AC-2E38-39CC45D711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39638" y="7760643"/>
                <a:ext cx="8341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2BAFAD7-9E76-0FCA-DE32-C06EC31C45B4}"/>
                  </a:ext>
                </a:extLst>
              </p14:cNvPr>
              <p14:cNvContentPartPr/>
              <p14:nvPr/>
            </p14:nvContentPartPr>
            <p14:xfrm>
              <a:off x="12924518" y="7872243"/>
              <a:ext cx="1202760" cy="223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2BAFAD7-9E76-0FCA-DE32-C06EC31C45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61518" y="7809603"/>
                <a:ext cx="13284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E7AA1A3-8841-2F89-0F23-29F6727ED6F0}"/>
                  </a:ext>
                </a:extLst>
              </p14:cNvPr>
              <p14:cNvContentPartPr/>
              <p14:nvPr/>
            </p14:nvContentPartPr>
            <p14:xfrm>
              <a:off x="13137998" y="7542123"/>
              <a:ext cx="1391400" cy="577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E7AA1A3-8841-2F89-0F23-29F6727ED6F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074998" y="7479123"/>
                <a:ext cx="151704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AC33B65-8CFA-C471-6EE0-13CFDDE8EE50}"/>
                  </a:ext>
                </a:extLst>
              </p14:cNvPr>
              <p14:cNvContentPartPr/>
              <p14:nvPr/>
            </p14:nvContentPartPr>
            <p14:xfrm>
              <a:off x="13570718" y="7736523"/>
              <a:ext cx="515520" cy="114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AC33B65-8CFA-C471-6EE0-13CFDDE8EE5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508078" y="7673523"/>
                <a:ext cx="64116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14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28944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Problem: Traditional Pest Control is Failing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404848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Economic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64593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$40B+ annual crop loss due to pests globally, according to the FAO.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60832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Farmers are losing profits every year because of pests.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048482"/>
            <a:ext cx="32629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Reliance on Chemicals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23929" y="464593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70% of farmers rely on chemical pesticides, according to the EPA.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697014-9D07-60D8-D058-B156EB2B5B99}"/>
                  </a:ext>
                </a:extLst>
              </p14:cNvPr>
              <p14:cNvContentPartPr/>
              <p14:nvPr/>
            </p14:nvContentPartPr>
            <p14:xfrm>
              <a:off x="12863318" y="7916163"/>
              <a:ext cx="1532880" cy="157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697014-9D07-60D8-D058-B156EB2B5B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0318" y="7853163"/>
                <a:ext cx="16585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4C310E-93F8-8B64-D4B4-A1EFE204E185}"/>
                  </a:ext>
                </a:extLst>
              </p14:cNvPr>
              <p14:cNvContentPartPr/>
              <p14:nvPr/>
            </p14:nvContentPartPr>
            <p14:xfrm>
              <a:off x="13080398" y="7918323"/>
              <a:ext cx="1049040" cy="14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4C310E-93F8-8B64-D4B4-A1EFE204E1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17398" y="7855683"/>
                <a:ext cx="11746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DF80ED-4FB1-AE9D-BEE1-20A810231E75}"/>
                  </a:ext>
                </a:extLst>
              </p14:cNvPr>
              <p14:cNvContentPartPr/>
              <p14:nvPr/>
            </p14:nvContentPartPr>
            <p14:xfrm>
              <a:off x="13247438" y="7893483"/>
              <a:ext cx="1380240" cy="225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DF80ED-4FB1-AE9D-BEE1-20A810231E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84438" y="7830843"/>
                <a:ext cx="15058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6EDFCB-3CC2-11BF-721B-50F9189BC8F2}"/>
                  </a:ext>
                </a:extLst>
              </p14:cNvPr>
              <p14:cNvContentPartPr/>
              <p14:nvPr/>
            </p14:nvContentPartPr>
            <p14:xfrm>
              <a:off x="12479198" y="7440243"/>
              <a:ext cx="1999440" cy="678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6EDFCB-3CC2-11BF-721B-50F9189BC8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16198" y="7377603"/>
                <a:ext cx="212508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5DFE53-B355-7B94-95CB-388D22BA8FD4}"/>
                  </a:ext>
                </a:extLst>
              </p14:cNvPr>
              <p14:cNvContentPartPr/>
              <p14:nvPr/>
            </p14:nvContentPartPr>
            <p14:xfrm>
              <a:off x="12890678" y="7660923"/>
              <a:ext cx="1483920" cy="423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5DFE53-B355-7B94-95CB-388D22BA8F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27678" y="7597923"/>
                <a:ext cx="1609560" cy="5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92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31488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Solution: AI-Powered Precision Pest Management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3905488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4708565"/>
            <a:ext cx="222527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Autonomous Robots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642" y="3905488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45642" y="4708565"/>
            <a:ext cx="222539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Image Recognition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204" y="3905488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1204" y="4708565"/>
            <a:ext cx="222527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24/7 Monitoring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350198" y="5687497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Autonomous robots identify and target pests in real-time. Image recognition and machine learning algorithms achieve 95% accuracy. The system provides 24/7 monitoring and data-driven decision making.</a:t>
            </a:r>
            <a:endParaRPr lang="en-US" sz="19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94718B-7E74-28D3-A65C-F6C8C276E55C}"/>
              </a:ext>
            </a:extLst>
          </p:cNvPr>
          <p:cNvGrpSpPr/>
          <p:nvPr/>
        </p:nvGrpSpPr>
        <p:grpSpPr>
          <a:xfrm>
            <a:off x="12611678" y="7782963"/>
            <a:ext cx="1935360" cy="335880"/>
            <a:chOff x="12611678" y="7782963"/>
            <a:chExt cx="193536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4BBC6E-D8B2-9002-B9B8-E684705B6D64}"/>
                    </a:ext>
                  </a:extLst>
                </p14:cNvPr>
                <p14:cNvContentPartPr/>
                <p14:nvPr/>
              </p14:nvContentPartPr>
              <p14:xfrm>
                <a:off x="12868358" y="7782963"/>
                <a:ext cx="1678680" cy="281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4BBC6E-D8B2-9002-B9B8-E684705B6D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05718" y="7720323"/>
                  <a:ext cx="1804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45F593F-47F5-14D1-6499-018F7C5ED88D}"/>
                    </a:ext>
                  </a:extLst>
                </p14:cNvPr>
                <p14:cNvContentPartPr/>
                <p14:nvPr/>
              </p14:nvContentPartPr>
              <p14:xfrm>
                <a:off x="12611678" y="8104803"/>
                <a:ext cx="825480" cy="14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45F593F-47F5-14D1-6499-018F7C5ED8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49038" y="8042163"/>
                  <a:ext cx="95112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672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7697" y="668774"/>
            <a:ext cx="6151483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 Overview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97" y="1724501"/>
            <a:ext cx="1216104" cy="14593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8609" y="1967627"/>
            <a:ext cx="3238262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Multi-spectral Imaging</a:t>
            </a:r>
            <a:endParaRPr lang="en-US" sz="2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697" y="3183850"/>
            <a:ext cx="1216104" cy="145934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18609" y="3426976"/>
            <a:ext cx="365664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Identification</a:t>
            </a:r>
            <a:endParaRPr lang="en-US" sz="21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697" y="4643199"/>
            <a:ext cx="1216104" cy="145934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918609" y="4886325"/>
            <a:ext cx="276391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Micro-Sprayers</a:t>
            </a:r>
            <a:endParaRPr lang="en-US" sz="21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697" y="6102548"/>
            <a:ext cx="1216104" cy="145934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18609" y="6345674"/>
            <a:ext cx="276391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Solar-Powered</a:t>
            </a:r>
            <a:endParaRPr lang="en-US" sz="21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4327A1D-BCF7-BF03-51AB-C104192457B0}"/>
                  </a:ext>
                </a:extLst>
              </p14:cNvPr>
              <p14:cNvContentPartPr/>
              <p14:nvPr/>
            </p14:nvContentPartPr>
            <p14:xfrm>
              <a:off x="12657758" y="7704483"/>
              <a:ext cx="1808280" cy="404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4327A1D-BCF7-BF03-51AB-C104192457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95118" y="7641483"/>
                <a:ext cx="193392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8C7BC1-7827-7753-D6B9-6C9094F7B59B}"/>
                  </a:ext>
                </a:extLst>
              </p14:cNvPr>
              <p14:cNvContentPartPr/>
              <p14:nvPr/>
            </p14:nvContentPartPr>
            <p14:xfrm>
              <a:off x="13262918" y="7694763"/>
              <a:ext cx="1063080" cy="267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8C7BC1-7827-7753-D6B9-6C9094F7B5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00278" y="7632123"/>
                <a:ext cx="1188720" cy="39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534C22F-B07C-44B3-E9B3-BFC159B25DCE}"/>
              </a:ext>
            </a:extLst>
          </p:cNvPr>
          <p:cNvGrpSpPr/>
          <p:nvPr/>
        </p:nvGrpSpPr>
        <p:grpSpPr>
          <a:xfrm>
            <a:off x="12936038" y="7604403"/>
            <a:ext cx="1189080" cy="391680"/>
            <a:chOff x="12936038" y="7604403"/>
            <a:chExt cx="118908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BA346F-1871-6348-5122-9D4DEA82B2B6}"/>
                    </a:ext>
                  </a:extLst>
                </p14:cNvPr>
                <p14:cNvContentPartPr/>
                <p14:nvPr/>
              </p14:nvContentPartPr>
              <p14:xfrm>
                <a:off x="12936038" y="7604403"/>
                <a:ext cx="1189080" cy="391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BA346F-1871-6348-5122-9D4DEA82B2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73038" y="7541763"/>
                  <a:ext cx="13147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DA6A40A-C399-3BD1-0949-5E6E174EC1AE}"/>
                    </a:ext>
                  </a:extLst>
                </p14:cNvPr>
                <p14:cNvContentPartPr/>
                <p14:nvPr/>
              </p14:nvContentPartPr>
              <p14:xfrm>
                <a:off x="13497638" y="7816443"/>
                <a:ext cx="397080" cy="23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DA6A40A-C399-3BD1-0949-5E6E174EC1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4998" y="7753443"/>
                  <a:ext cx="522720" cy="14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432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18814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Benefits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553724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17" y="5604570"/>
            <a:ext cx="336471" cy="4206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5923" y="5537240"/>
            <a:ext cx="3334226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Reduced Pesticide Usage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65923" y="6386513"/>
            <a:ext cx="33342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50% less pesticide usage with targeted treatment.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46965" y="553724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384" y="5604570"/>
            <a:ext cx="336471" cy="4206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9089" y="5537240"/>
            <a:ext cx="296406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Increased Crop Yield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049089" y="6035873"/>
            <a:ext cx="33342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30% higher crop yield improves farm productivity.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9630132" y="553724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551" y="5604570"/>
            <a:ext cx="336471" cy="4206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32256" y="553724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Farmer-Friendly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32256" y="6035873"/>
            <a:ext cx="33342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Farmer-friendly and scalable technology solutions.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5447812-A078-4747-AC6D-071A72B8D46E}"/>
                  </a:ext>
                </a:extLst>
              </p14:cNvPr>
              <p14:cNvContentPartPr/>
              <p14:nvPr/>
            </p14:nvContentPartPr>
            <p14:xfrm>
              <a:off x="12824078" y="7574523"/>
              <a:ext cx="1195920" cy="544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5447812-A078-4747-AC6D-071A72B8D4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61078" y="7511523"/>
                <a:ext cx="1321560" cy="66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9A6C25B-17F1-8ACA-EDDD-BB08E7D6B0B4}"/>
              </a:ext>
            </a:extLst>
          </p:cNvPr>
          <p:cNvGrpSpPr/>
          <p:nvPr/>
        </p:nvGrpSpPr>
        <p:grpSpPr>
          <a:xfrm>
            <a:off x="12569918" y="7827963"/>
            <a:ext cx="2013120" cy="357480"/>
            <a:chOff x="12569918" y="7827963"/>
            <a:chExt cx="201312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D3A645-CD0C-A54C-E808-EB726A33FDE8}"/>
                    </a:ext>
                  </a:extLst>
                </p14:cNvPr>
                <p14:cNvContentPartPr/>
                <p14:nvPr/>
              </p14:nvContentPartPr>
              <p14:xfrm>
                <a:off x="12569918" y="7827963"/>
                <a:ext cx="2013120" cy="281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D3A645-CD0C-A54C-E808-EB726A33FD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06918" y="7764963"/>
                  <a:ext cx="21387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400AD8-84B5-13FD-D82D-856F365CB738}"/>
                    </a:ext>
                  </a:extLst>
                </p14:cNvPr>
                <p14:cNvContentPartPr/>
                <p14:nvPr/>
              </p14:nvContentPartPr>
              <p14:xfrm>
                <a:off x="13102718" y="8072763"/>
                <a:ext cx="390240" cy="112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400AD8-84B5-13FD-D82D-856F365CB7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040078" y="8010123"/>
                  <a:ext cx="515880" cy="23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0894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50288"/>
            <a:ext cx="735627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Market Fit &amp; Partnerships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545199"/>
            <a:ext cx="2150388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59" y="3009424"/>
            <a:ext cx="347067" cy="4338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1003" y="2792016"/>
            <a:ext cx="237529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IoT &amp; UAV Ready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61003" y="3290649"/>
            <a:ext cx="237529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integration.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3137535" y="3892391"/>
            <a:ext cx="10505718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863798" y="4030980"/>
            <a:ext cx="4300895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712" y="4495205"/>
            <a:ext cx="347067" cy="43386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11510" y="4277797"/>
            <a:ext cx="345531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Farm Compatible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411510" y="4776430"/>
            <a:ext cx="345531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Easy to deploy.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288042" y="5378172"/>
            <a:ext cx="8355211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sp>
        <p:nvSpPr>
          <p:cNvPr id="13" name="Shape 9"/>
          <p:cNvSpPr/>
          <p:nvPr/>
        </p:nvSpPr>
        <p:spPr>
          <a:xfrm>
            <a:off x="863798" y="5516761"/>
            <a:ext cx="6451402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966" y="5980986"/>
            <a:ext cx="347067" cy="43386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62017" y="5763578"/>
            <a:ext cx="23045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Global Potential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62017" y="6262211"/>
            <a:ext cx="230457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Scalable solution.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356A3A-8CF9-381A-5086-3A06BF226410}"/>
                  </a:ext>
                </a:extLst>
              </p14:cNvPr>
              <p14:cNvContentPartPr/>
              <p14:nvPr/>
            </p14:nvContentPartPr>
            <p14:xfrm>
              <a:off x="12642998" y="7771803"/>
              <a:ext cx="1875960" cy="313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356A3A-8CF9-381A-5086-3A06BF2264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80358" y="7708803"/>
                <a:ext cx="20016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82660A-3ADE-AA62-0631-DA889397F1F3}"/>
                  </a:ext>
                </a:extLst>
              </p14:cNvPr>
              <p14:cNvContentPartPr/>
              <p14:nvPr/>
            </p14:nvContentPartPr>
            <p14:xfrm>
              <a:off x="12840278" y="7883043"/>
              <a:ext cx="1552680" cy="102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82660A-3ADE-AA62-0631-DA889397F1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77278" y="7820403"/>
                <a:ext cx="1678320" cy="22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24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50332"/>
            <a:ext cx="1209758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Conclusion: The Future of Farming is Here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8672" y="376880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Sustainable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267438"/>
            <a:ext cx="369974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Eco-friendly approach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1945243"/>
            <a:ext cx="4515922" cy="451592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604" y="3986213"/>
            <a:ext cx="347067" cy="4338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254722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73101" y="3045857"/>
            <a:ext cx="419350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technology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1945243"/>
            <a:ext cx="4515922" cy="451592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870" y="2979182"/>
            <a:ext cx="347067" cy="4338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73101" y="499026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Farming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73101" y="5488900"/>
            <a:ext cx="419350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 solutions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180" y="1945243"/>
            <a:ext cx="4515922" cy="451592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870" y="4993243"/>
            <a:ext cx="347067" cy="4338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63798" y="673881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Smart, sustainable, AI-powered farming—the future of pest control. Join us in building a more sustainable and efficient agricultural future.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2C6178-0F92-4BF2-11DA-48C0051468E5}"/>
                  </a:ext>
                </a:extLst>
              </p14:cNvPr>
              <p14:cNvContentPartPr/>
              <p14:nvPr/>
            </p14:nvContentPartPr>
            <p14:xfrm>
              <a:off x="12642638" y="7593243"/>
              <a:ext cx="1775160" cy="403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2C6178-0F92-4BF2-11DA-48C0051468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79638" y="7530243"/>
                <a:ext cx="190080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7F3E3EE-E556-A2B4-00BC-C0C71B293DC2}"/>
                  </a:ext>
                </a:extLst>
              </p14:cNvPr>
              <p14:cNvContentPartPr/>
              <p14:nvPr/>
            </p14:nvContentPartPr>
            <p14:xfrm>
              <a:off x="12877718" y="7672443"/>
              <a:ext cx="1630080" cy="424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7F3E3EE-E556-A2B4-00BC-C0C71B293D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14718" y="7609443"/>
                <a:ext cx="175572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5ED16F-DDFC-AF6A-D2FD-97BBC32700B6}"/>
                  </a:ext>
                </a:extLst>
              </p14:cNvPr>
              <p14:cNvContentPartPr/>
              <p14:nvPr/>
            </p14:nvContentPartPr>
            <p14:xfrm>
              <a:off x="12446798" y="7631763"/>
              <a:ext cx="1347840" cy="150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5ED16F-DDFC-AF6A-D2FD-97BBC32700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383798" y="7568763"/>
                <a:ext cx="1473480" cy="2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06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783" y="613648"/>
            <a:ext cx="7585234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kern="0" spc="-4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Call to Action: Invest in the Future of Agriculture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65783" y="2324100"/>
            <a:ext cx="7585234" cy="734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b="1" kern="0" spc="-5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$5M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8748593" y="3337203"/>
            <a:ext cx="261949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Seeking Investment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65783" y="3787140"/>
            <a:ext cx="758523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Series A funding round open.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5783" y="4900493"/>
            <a:ext cx="7585234" cy="734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b="1" kern="0" spc="-5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SCALE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8793004" y="5913596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Scale Production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265783" y="6363533"/>
            <a:ext cx="758523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Expanding Market Reach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65783" y="6948011"/>
            <a:ext cx="7585234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Seeking $5M to scale production and expand market reach. Contact us to learn more and partner with us.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814737-5DCC-4319-849B-27029F241B0F}"/>
                  </a:ext>
                </a:extLst>
              </p14:cNvPr>
              <p14:cNvContentPartPr/>
              <p14:nvPr/>
            </p14:nvContentPartPr>
            <p14:xfrm>
              <a:off x="12887798" y="7727523"/>
              <a:ext cx="1622160" cy="390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814737-5DCC-4319-849B-27029F241B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5158" y="7664883"/>
                <a:ext cx="1747800" cy="5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84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8841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Problem: Pervasive Crop Loss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63878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617" y="3706118"/>
            <a:ext cx="336471" cy="4206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323" y="3638788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Significant Loss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52323" y="4137422"/>
            <a:ext cx="27827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30-40% of global crops lost to pests annually, costing $220B+.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181868" y="363878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286" y="3706118"/>
            <a:ext cx="336471" cy="4206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3992" y="3638788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Ecological Harm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83992" y="4137422"/>
            <a:ext cx="27827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Broad-spectrum pesticides harm ecosystems and non-target species.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6350198" y="577238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617" y="5839718"/>
            <a:ext cx="336471" cy="4206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323" y="577238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Delayed Detection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52323" y="6271022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real-time pest detection leads to delayed intervention.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2EAC78-5561-F463-B38C-07EC22CF26F5}"/>
                  </a:ext>
                </a:extLst>
              </p14:cNvPr>
              <p14:cNvContentPartPr/>
              <p14:nvPr/>
            </p14:nvContentPartPr>
            <p14:xfrm>
              <a:off x="12857198" y="7917603"/>
              <a:ext cx="1527840" cy="145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2EAC78-5561-F463-B38C-07EC22CF26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94198" y="7854603"/>
                <a:ext cx="1653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AB42DD7-8BF0-7D72-03ED-8E78A90D161B}"/>
                  </a:ext>
                </a:extLst>
              </p14:cNvPr>
              <p14:cNvContentPartPr/>
              <p14:nvPr/>
            </p14:nvContentPartPr>
            <p14:xfrm>
              <a:off x="12834878" y="7782963"/>
              <a:ext cx="1689480" cy="357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AB42DD7-8BF0-7D72-03ED-8E78A90D16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71878" y="7719963"/>
                <a:ext cx="181512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4E5A633-590B-1FE5-CDDF-B88404C64C58}"/>
                  </a:ext>
                </a:extLst>
              </p14:cNvPr>
              <p14:cNvContentPartPr/>
              <p14:nvPr/>
            </p14:nvContentPartPr>
            <p14:xfrm>
              <a:off x="11795198" y="7637883"/>
              <a:ext cx="2660040" cy="480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4E5A633-590B-1FE5-CDDF-B88404C64C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32198" y="7574883"/>
                <a:ext cx="278568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7DBEC21-0910-1A94-167B-66488FED815B}"/>
                  </a:ext>
                </a:extLst>
              </p14:cNvPr>
              <p14:cNvContentPartPr/>
              <p14:nvPr/>
            </p14:nvContentPartPr>
            <p14:xfrm>
              <a:off x="12975638" y="7697283"/>
              <a:ext cx="634680" cy="194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7DBEC21-0910-1A94-167B-66488FED81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12638" y="7634283"/>
                <a:ext cx="760320" cy="31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C4D3A2B6-DD66-C339-66A2-3666B7EBFE19}"/>
              </a:ext>
            </a:extLst>
          </p:cNvPr>
          <p:cNvGrpSpPr/>
          <p:nvPr/>
        </p:nvGrpSpPr>
        <p:grpSpPr>
          <a:xfrm>
            <a:off x="13147358" y="7763163"/>
            <a:ext cx="922680" cy="221400"/>
            <a:chOff x="13147358" y="7763163"/>
            <a:chExt cx="92268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20DAC24-FE9F-0424-5A29-032849812F95}"/>
                    </a:ext>
                  </a:extLst>
                </p14:cNvPr>
                <p14:cNvContentPartPr/>
                <p14:nvPr/>
              </p14:nvContentPartPr>
              <p14:xfrm>
                <a:off x="13236278" y="7928403"/>
                <a:ext cx="470160" cy="55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20DAC24-FE9F-0424-5A29-032849812F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173278" y="7865763"/>
                  <a:ext cx="595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16D275-A618-5760-E39E-5C0056FE59CF}"/>
                    </a:ext>
                  </a:extLst>
                </p14:cNvPr>
                <p14:cNvContentPartPr/>
                <p14:nvPr/>
              </p14:nvContentPartPr>
              <p14:xfrm>
                <a:off x="13162838" y="7946763"/>
                <a:ext cx="564840" cy="37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16D275-A618-5760-E39E-5C0056FE59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099838" y="7884123"/>
                  <a:ext cx="690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C88BE4-4C10-1C33-5E66-8F59A31AC36E}"/>
                    </a:ext>
                  </a:extLst>
                </p14:cNvPr>
                <p14:cNvContentPartPr/>
                <p14:nvPr/>
              </p14:nvContentPartPr>
              <p14:xfrm>
                <a:off x="13147358" y="7853883"/>
                <a:ext cx="922680" cy="97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C88BE4-4C10-1C33-5E66-8F59A31AC36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084358" y="7791243"/>
                  <a:ext cx="1048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F13317-A73B-3A95-ED27-88B877F44A6B}"/>
                    </a:ext>
                  </a:extLst>
                </p14:cNvPr>
                <p14:cNvContentPartPr/>
                <p14:nvPr/>
              </p14:nvContentPartPr>
              <p14:xfrm>
                <a:off x="13571798" y="7763163"/>
                <a:ext cx="456480" cy="8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F13317-A73B-3A95-ED27-88B877F44A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509158" y="7700163"/>
                  <a:ext cx="582120" cy="213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2320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Solution: Intelligent Pest Management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3639026"/>
            <a:ext cx="3810" cy="38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4425" y="3595926"/>
            <a:ext cx="1974652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Autonomous Scanners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242" y="3639026"/>
            <a:ext cx="3929" cy="392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709988" y="3595926"/>
            <a:ext cx="1974652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Environmental Monitoring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04" y="3639026"/>
            <a:ext cx="3810" cy="381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305431" y="3595926"/>
            <a:ext cx="1974652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Detection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080754"/>
            <a:ext cx="3810" cy="381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14425" y="5037653"/>
            <a:ext cx="197465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Data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863798" y="566594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UAVs scan crops, IoT monitors conditions, and AI detects pests. Blockchain ensures data integrity with 95% accuracy.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4348"/>
            <a:ext cx="591192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72260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Scalable Coverage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32006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Multi-UAV deployment ensures extensive field coverage.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91228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Edge computing for real-time processing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36876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Cloud-based AI model updates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2260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3929" y="432006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Encrypted protocols provide data security.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91228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Redundant power and comms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36876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transmission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C2A68F-F93C-FB78-F176-474A5C08DE44}"/>
                  </a:ext>
                </a:extLst>
              </p14:cNvPr>
              <p14:cNvContentPartPr/>
              <p14:nvPr/>
            </p14:nvContentPartPr>
            <p14:xfrm>
              <a:off x="12346358" y="7820403"/>
              <a:ext cx="1312920" cy="219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C2A68F-F93C-FB78-F176-474A5C08DE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83358" y="7757763"/>
                <a:ext cx="14385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ED32C2-F012-F222-DC0D-59E33CFEE3D1}"/>
                  </a:ext>
                </a:extLst>
              </p14:cNvPr>
              <p14:cNvContentPartPr/>
              <p14:nvPr/>
            </p14:nvContentPartPr>
            <p14:xfrm>
              <a:off x="12869798" y="7414323"/>
              <a:ext cx="1639440" cy="681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ED32C2-F012-F222-DC0D-59E33CFEE3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7158" y="7351323"/>
                <a:ext cx="1765080" cy="8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B390C0-86AC-A278-B2C6-69BAA386BD83}"/>
                  </a:ext>
                </a:extLst>
              </p14:cNvPr>
              <p14:cNvContentPartPr/>
              <p14:nvPr/>
            </p14:nvContentPartPr>
            <p14:xfrm>
              <a:off x="13219358" y="7649403"/>
              <a:ext cx="1278000" cy="457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B390C0-86AC-A278-B2C6-69BAA386BD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56718" y="7586403"/>
                <a:ext cx="1403640" cy="58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336" y="616982"/>
            <a:ext cx="7573327" cy="127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Workflow: From Data to Action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6" y="2228136"/>
            <a:ext cx="1121926" cy="13462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43733" y="2452449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Live Data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243733" y="2905720"/>
            <a:ext cx="61149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Streams from UAVs &amp; IoT sensors.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36" y="3574375"/>
            <a:ext cx="1121926" cy="13462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43733" y="3798689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Analysis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243733" y="4251960"/>
            <a:ext cx="61149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Identifies infestations &amp; severity.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36" y="4920615"/>
            <a:ext cx="1121926" cy="13462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43733" y="5144929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Targeted Action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243733" y="5598200"/>
            <a:ext cx="61149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spraying minimizes waste.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36" y="6266855"/>
            <a:ext cx="1121926" cy="134624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43733" y="6491168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Feedback Loop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243733" y="6944439"/>
            <a:ext cx="61149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Improves AI accuracy continuously.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5745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Precision Spraying Technology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330178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7015" y="357699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Variable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7015" y="4075628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Application based on real-time data input.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330178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428684" y="357699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Adjustable Nozzle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8684" y="4075628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Drone-mounted sprayers offer control.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309592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97015" y="5556409"/>
            <a:ext cx="283642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Reduced Pesticides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97015" y="605504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Cuts pesticide use by up to 90%.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EA4B07-72E7-9955-E631-E35BC883E1C6}"/>
                  </a:ext>
                </a:extLst>
              </p14:cNvPr>
              <p14:cNvContentPartPr/>
              <p14:nvPr/>
            </p14:nvContentPartPr>
            <p14:xfrm>
              <a:off x="12439238" y="7443123"/>
              <a:ext cx="1048320" cy="586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EA4B07-72E7-9955-E631-E35BC883E1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76238" y="7380483"/>
                <a:ext cx="1173960" cy="71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3E6021A-F128-C2E8-A7AB-A76B10CA95D1}"/>
              </a:ext>
            </a:extLst>
          </p:cNvPr>
          <p:cNvGrpSpPr/>
          <p:nvPr/>
        </p:nvGrpSpPr>
        <p:grpSpPr>
          <a:xfrm>
            <a:off x="12707798" y="7080603"/>
            <a:ext cx="1789200" cy="1049040"/>
            <a:chOff x="12707798" y="7080603"/>
            <a:chExt cx="1789200" cy="10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BFEAAD-BBF1-E21E-3715-3DDC766EC956}"/>
                    </a:ext>
                  </a:extLst>
                </p14:cNvPr>
                <p14:cNvContentPartPr/>
                <p14:nvPr/>
              </p14:nvContentPartPr>
              <p14:xfrm>
                <a:off x="14083718" y="7692963"/>
                <a:ext cx="413280" cy="392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BFEAAD-BBF1-E21E-3715-3DDC766EC9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20718" y="7629963"/>
                  <a:ext cx="5389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7DE5E98-B0C7-BAA1-180D-92B27A8C44C5}"/>
                    </a:ext>
                  </a:extLst>
                </p14:cNvPr>
                <p14:cNvContentPartPr/>
                <p14:nvPr/>
              </p14:nvContentPartPr>
              <p14:xfrm>
                <a:off x="13793558" y="7781523"/>
                <a:ext cx="324000" cy="46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7DE5E98-B0C7-BAA1-180D-92B27A8C44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30558" y="7718883"/>
                  <a:ext cx="449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331A83-84E6-9522-CA3A-A46347668672}"/>
                    </a:ext>
                  </a:extLst>
                </p14:cNvPr>
                <p14:cNvContentPartPr/>
                <p14:nvPr/>
              </p14:nvContentPartPr>
              <p14:xfrm>
                <a:off x="12707798" y="7739043"/>
                <a:ext cx="1744200" cy="390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331A83-84E6-9522-CA3A-A463476686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45158" y="7676043"/>
                  <a:ext cx="18698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9F2C24-B101-E1C6-581A-46FAACFA1F71}"/>
                    </a:ext>
                  </a:extLst>
                </p14:cNvPr>
                <p14:cNvContentPartPr/>
                <p14:nvPr/>
              </p14:nvContentPartPr>
              <p14:xfrm>
                <a:off x="13113518" y="8094363"/>
                <a:ext cx="443160" cy="34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9F2C24-B101-E1C6-581A-46FAACFA1F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50518" y="8031723"/>
                  <a:ext cx="568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272DF0-C117-8C67-C86A-AB2E2BB888F0}"/>
                    </a:ext>
                  </a:extLst>
                </p14:cNvPr>
                <p14:cNvContentPartPr/>
                <p14:nvPr/>
              </p14:nvContentPartPr>
              <p14:xfrm>
                <a:off x="13581878" y="7080603"/>
                <a:ext cx="773280" cy="1015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272DF0-C117-8C67-C86A-AB2E2BB888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18878" y="7017963"/>
                  <a:ext cx="898920" cy="1140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26438"/>
            <a:ext cx="783026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Pest Detection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221349"/>
            <a:ext cx="2150388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459" y="2685574"/>
            <a:ext cx="347067" cy="4338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1003" y="246816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1M+ Images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61003" y="2966799"/>
            <a:ext cx="322433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Trained on vast image datasets.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3137535" y="3568541"/>
            <a:ext cx="10505718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863798" y="3707130"/>
            <a:ext cx="4300895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712" y="4171355"/>
            <a:ext cx="347067" cy="43386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11510" y="3953947"/>
            <a:ext cx="262782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Early Detection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411510" y="4452580"/>
            <a:ext cx="262782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infestations early.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288042" y="5054322"/>
            <a:ext cx="8355211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sp>
        <p:nvSpPr>
          <p:cNvPr id="13" name="Shape 9"/>
          <p:cNvSpPr/>
          <p:nvPr/>
        </p:nvSpPr>
        <p:spPr>
          <a:xfrm>
            <a:off x="863798" y="5192911"/>
            <a:ext cx="6451402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966" y="5657136"/>
            <a:ext cx="347067" cy="43386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62017" y="5439728"/>
            <a:ext cx="25746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Species ID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62017" y="5938361"/>
            <a:ext cx="25746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Identifies pests precisely.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63798" y="683299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 learning models trained on 1M+ pest images for fast identification.</a:t>
            </a:r>
            <a:endParaRPr lang="en-US" sz="19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E364CC-4700-85E6-0D71-3A8857A73405}"/>
              </a:ext>
            </a:extLst>
          </p:cNvPr>
          <p:cNvGrpSpPr/>
          <p:nvPr/>
        </p:nvGrpSpPr>
        <p:grpSpPr>
          <a:xfrm>
            <a:off x="12866198" y="7716363"/>
            <a:ext cx="1619640" cy="413280"/>
            <a:chOff x="12866198" y="7716363"/>
            <a:chExt cx="161964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3F6B15-CF38-1212-2E46-C0D2C892BBC4}"/>
                    </a:ext>
                  </a:extLst>
                </p14:cNvPr>
                <p14:cNvContentPartPr/>
                <p14:nvPr/>
              </p14:nvContentPartPr>
              <p14:xfrm>
                <a:off x="12866198" y="7749483"/>
                <a:ext cx="1553040" cy="335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3F6B15-CF38-1212-2E46-C0D2C892BB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03558" y="7686483"/>
                  <a:ext cx="16786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6A1A47-61B2-263C-24F0-10D209F5C323}"/>
                    </a:ext>
                  </a:extLst>
                </p14:cNvPr>
                <p14:cNvContentPartPr/>
                <p14:nvPr/>
              </p14:nvContentPartPr>
              <p14:xfrm>
                <a:off x="13245638" y="7939563"/>
                <a:ext cx="1184040" cy="61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6A1A47-61B2-263C-24F0-10D209F5C3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82998" y="7876923"/>
                  <a:ext cx="1309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9BA6DB-BDF2-8787-9005-3ED8782AF7F8}"/>
                    </a:ext>
                  </a:extLst>
                </p14:cNvPr>
                <p14:cNvContentPartPr/>
                <p14:nvPr/>
              </p14:nvContentPartPr>
              <p14:xfrm>
                <a:off x="13659638" y="7716363"/>
                <a:ext cx="826200" cy="413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9BA6DB-BDF2-8787-9005-3ED8782AF7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96638" y="7653723"/>
                  <a:ext cx="9518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0CAF99-E691-57C8-753B-7FDFA8832AC8}"/>
                    </a:ext>
                  </a:extLst>
                </p14:cNvPr>
                <p14:cNvContentPartPr/>
                <p14:nvPr/>
              </p14:nvContentPartPr>
              <p14:xfrm>
                <a:off x="13637678" y="7716723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0CAF99-E691-57C8-753B-7FDFA8832A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74678" y="76540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03227"/>
            <a:ext cx="713243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Competitive Advantages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074670"/>
            <a:ext cx="7416403" cy="2133600"/>
          </a:xfrm>
          <a:prstGeom prst="roundRect">
            <a:avLst>
              <a:gd name="adj" fmla="val 1735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438" y="3089910"/>
            <a:ext cx="7385923" cy="10515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3245525"/>
            <a:ext cx="13489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462724" y="3245525"/>
            <a:ext cx="134516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09146" y="3245525"/>
            <a:ext cx="134516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Pesticide Use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155567" y="3245525"/>
            <a:ext cx="13489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Scalability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65438" y="4141470"/>
            <a:ext cx="7385923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2493" y="4297085"/>
            <a:ext cx="13489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95%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462724" y="4297085"/>
            <a:ext cx="134516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146" y="4297085"/>
            <a:ext cx="134516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Reduced 90%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2155567" y="4297085"/>
            <a:ext cx="13489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50198" y="548592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system offers superior accuracy, real-time detection, and reduced pesticide use. The scalable solution has blockchain-enabled data.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501D016-7268-CFD8-1214-CFEB68ADCA40}"/>
                  </a:ext>
                </a:extLst>
              </p14:cNvPr>
              <p14:cNvContentPartPr/>
              <p14:nvPr/>
            </p14:nvContentPartPr>
            <p14:xfrm>
              <a:off x="12702038" y="7937763"/>
              <a:ext cx="1673280" cy="9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501D016-7268-CFD8-1214-CFEB68ADCA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39398" y="7875123"/>
                <a:ext cx="17989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2BD3F4-59B9-78A3-A191-499B30A3C5E9}"/>
                  </a:ext>
                </a:extLst>
              </p14:cNvPr>
              <p14:cNvContentPartPr/>
              <p14:nvPr/>
            </p14:nvContentPartPr>
            <p14:xfrm>
              <a:off x="12912638" y="7950003"/>
              <a:ext cx="1253520" cy="135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2BD3F4-59B9-78A3-A191-499B30A3C5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9998" y="7887003"/>
                <a:ext cx="1379160" cy="26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753E5FE-F3CC-A348-ADA4-20201CF088D7}"/>
              </a:ext>
            </a:extLst>
          </p:cNvPr>
          <p:cNvGrpSpPr/>
          <p:nvPr/>
        </p:nvGrpSpPr>
        <p:grpSpPr>
          <a:xfrm>
            <a:off x="12429158" y="7514403"/>
            <a:ext cx="2048040" cy="604080"/>
            <a:chOff x="12429158" y="7514403"/>
            <a:chExt cx="204804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1E79D7-0071-80E5-8029-D5946BF41DCD}"/>
                    </a:ext>
                  </a:extLst>
                </p14:cNvPr>
                <p14:cNvContentPartPr/>
                <p14:nvPr/>
              </p14:nvContentPartPr>
              <p14:xfrm>
                <a:off x="12495758" y="7514403"/>
                <a:ext cx="1981440" cy="604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1E79D7-0071-80E5-8029-D5946BF41D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32758" y="7451403"/>
                  <a:ext cx="210708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A263BC-CE2C-4051-FC5A-8808CCC98CE5}"/>
                    </a:ext>
                  </a:extLst>
                </p14:cNvPr>
                <p14:cNvContentPartPr/>
                <p14:nvPr/>
              </p14:nvContentPartPr>
              <p14:xfrm>
                <a:off x="12429158" y="7749483"/>
                <a:ext cx="801720" cy="79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A263BC-CE2C-4051-FC5A-8808CCC98C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66518" y="7686843"/>
                  <a:ext cx="927360" cy="205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08685"/>
            <a:ext cx="574821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Market Opportunity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103477"/>
            <a:ext cx="3523059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kern="0" spc="-6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$8.2B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1222891" y="322635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Market 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63798" y="3724989"/>
            <a:ext cx="352305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farming market in 2023.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757023" y="2103477"/>
            <a:ext cx="3523178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kern="0" spc="-6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12%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5116116" y="322635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Growth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57023" y="3724989"/>
            <a:ext cx="35231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Compound annual growth rate.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2810351" y="4958953"/>
            <a:ext cx="3523178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kern="0" spc="-6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Global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3169444" y="608183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Expansion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810351" y="6580465"/>
            <a:ext cx="35231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Targeting North America, Europe, Asia.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656</Words>
  <Application>Microsoft Office PowerPoint</Application>
  <PresentationFormat>Custom</PresentationFormat>
  <Paragraphs>149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Montserrat Bold</vt:lpstr>
      <vt:lpstr>Source Sans Pro 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adharsh u</cp:lastModifiedBy>
  <cp:revision>2</cp:revision>
  <dcterms:created xsi:type="dcterms:W3CDTF">2025-04-14T04:22:56Z</dcterms:created>
  <dcterms:modified xsi:type="dcterms:W3CDTF">2025-04-14T04:53:43Z</dcterms:modified>
</cp:coreProperties>
</file>